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4"/>
    <p:sldMasterId id="2147483669" r:id="rId5"/>
  </p:sldMasterIdLst>
  <p:notesMasterIdLst>
    <p:notesMasterId r:id="rId18"/>
  </p:notesMasterIdLst>
  <p:sldIdLst>
    <p:sldId id="256" r:id="rId6"/>
    <p:sldId id="257" r:id="rId7"/>
    <p:sldId id="924" r:id="rId8"/>
    <p:sldId id="925" r:id="rId9"/>
    <p:sldId id="296" r:id="rId10"/>
    <p:sldId id="921" r:id="rId11"/>
    <p:sldId id="926" r:id="rId12"/>
    <p:sldId id="916" r:id="rId13"/>
    <p:sldId id="923" r:id="rId14"/>
    <p:sldId id="927" r:id="rId15"/>
    <p:sldId id="928" r:id="rId16"/>
    <p:sldId id="922" r:id="rId17"/>
  </p:sldIdLst>
  <p:sldSz cx="9144000" cy="6858000" type="screen4x3"/>
  <p:notesSz cx="6858000" cy="9144000"/>
  <p:custDataLst>
    <p:tags r:id="rId1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E86ABC-E3B6-4196-912D-92A57DC1ED96}" v="7" dt="2024-01-25T00:16:06.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Steele" userId="S::msteele@wsc-inc.com::2dd919cb-1da6-4a80-98ad-8d74e2a35c6c" providerId="AD" clId="Web-{40F5D712-E23A-4FED-8F56-CE121E188C7C}"/>
    <pc:docChg chg="modSld">
      <pc:chgData name="Michael Steele" userId="S::msteele@wsc-inc.com::2dd919cb-1da6-4a80-98ad-8d74e2a35c6c" providerId="AD" clId="Web-{40F5D712-E23A-4FED-8F56-CE121E188C7C}" dt="2024-01-19T21:59:59.534" v="48" actId="20577"/>
      <pc:docMkLst>
        <pc:docMk/>
      </pc:docMkLst>
      <pc:sldChg chg="modSp">
        <pc:chgData name="Michael Steele" userId="S::msteele@wsc-inc.com::2dd919cb-1da6-4a80-98ad-8d74e2a35c6c" providerId="AD" clId="Web-{40F5D712-E23A-4FED-8F56-CE121E188C7C}" dt="2024-01-19T21:57:42.353" v="3" actId="20577"/>
        <pc:sldMkLst>
          <pc:docMk/>
          <pc:sldMk cId="0" sldId="256"/>
        </pc:sldMkLst>
        <pc:spChg chg="mod">
          <ac:chgData name="Michael Steele" userId="S::msteele@wsc-inc.com::2dd919cb-1da6-4a80-98ad-8d74e2a35c6c" providerId="AD" clId="Web-{40F5D712-E23A-4FED-8F56-CE121E188C7C}" dt="2024-01-19T21:57:42.353" v="3" actId="20577"/>
          <ac:spMkLst>
            <pc:docMk/>
            <pc:sldMk cId="0" sldId="256"/>
            <ac:spMk id="211" creationId="{00000000-0000-0000-0000-000000000000}"/>
          </ac:spMkLst>
        </pc:spChg>
      </pc:sldChg>
      <pc:sldChg chg="modSp">
        <pc:chgData name="Michael Steele" userId="S::msteele@wsc-inc.com::2dd919cb-1da6-4a80-98ad-8d74e2a35c6c" providerId="AD" clId="Web-{40F5D712-E23A-4FED-8F56-CE121E188C7C}" dt="2024-01-19T21:59:59.534" v="48" actId="20577"/>
        <pc:sldMkLst>
          <pc:docMk/>
          <pc:sldMk cId="0" sldId="257"/>
        </pc:sldMkLst>
        <pc:spChg chg="mod">
          <ac:chgData name="Michael Steele" userId="S::msteele@wsc-inc.com::2dd919cb-1da6-4a80-98ad-8d74e2a35c6c" providerId="AD" clId="Web-{40F5D712-E23A-4FED-8F56-CE121E188C7C}" dt="2024-01-19T21:59:59.534" v="48" actId="20577"/>
          <ac:spMkLst>
            <pc:docMk/>
            <pc:sldMk cId="0" sldId="257"/>
            <ac:spMk id="218" creationId="{00000000-0000-0000-0000-000000000000}"/>
          </ac:spMkLst>
        </pc:spChg>
      </pc:sldChg>
    </pc:docChg>
  </pc:docChgLst>
  <pc:docChgLst>
    <pc:chgData name="Michael Steele" userId="2dd919cb-1da6-4a80-98ad-8d74e2a35c6c" providerId="ADAL" clId="{0467496D-48D0-4A5C-97F7-AAF484069859}"/>
    <pc:docChg chg="addSld modSld">
      <pc:chgData name="Michael Steele" userId="2dd919cb-1da6-4a80-98ad-8d74e2a35c6c" providerId="ADAL" clId="{0467496D-48D0-4A5C-97F7-AAF484069859}" dt="2023-08-30T16:00:52.838" v="27" actId="20577"/>
      <pc:docMkLst>
        <pc:docMk/>
      </pc:docMkLst>
      <pc:sldChg chg="modSp add mod">
        <pc:chgData name="Michael Steele" userId="2dd919cb-1da6-4a80-98ad-8d74e2a35c6c" providerId="ADAL" clId="{0467496D-48D0-4A5C-97F7-AAF484069859}" dt="2023-08-30T15:56:44.167" v="6" actId="20577"/>
        <pc:sldMkLst>
          <pc:docMk/>
          <pc:sldMk cId="4147871608" sldId="920"/>
        </pc:sldMkLst>
        <pc:spChg chg="mod">
          <ac:chgData name="Michael Steele" userId="2dd919cb-1da6-4a80-98ad-8d74e2a35c6c" providerId="ADAL" clId="{0467496D-48D0-4A5C-97F7-AAF484069859}" dt="2023-08-30T15:56:44.167" v="6" actId="20577"/>
          <ac:spMkLst>
            <pc:docMk/>
            <pc:sldMk cId="4147871608" sldId="920"/>
            <ac:spMk id="2" creationId="{1E1BD167-8BE1-D94B-C749-08DF94B12F5E}"/>
          </ac:spMkLst>
        </pc:spChg>
      </pc:sldChg>
      <pc:sldChg chg="modSp add mod">
        <pc:chgData name="Michael Steele" userId="2dd919cb-1da6-4a80-98ad-8d74e2a35c6c" providerId="ADAL" clId="{0467496D-48D0-4A5C-97F7-AAF484069859}" dt="2023-08-30T16:00:52.838" v="27" actId="20577"/>
        <pc:sldMkLst>
          <pc:docMk/>
          <pc:sldMk cId="1984852021" sldId="924"/>
        </pc:sldMkLst>
        <pc:spChg chg="mod">
          <ac:chgData name="Michael Steele" userId="2dd919cb-1da6-4a80-98ad-8d74e2a35c6c" providerId="ADAL" clId="{0467496D-48D0-4A5C-97F7-AAF484069859}" dt="2023-08-30T16:00:52.838" v="27" actId="20577"/>
          <ac:spMkLst>
            <pc:docMk/>
            <pc:sldMk cId="1984852021" sldId="924"/>
            <ac:spMk id="2" creationId="{1E1BD167-8BE1-D94B-C749-08DF94B12F5E}"/>
          </ac:spMkLst>
        </pc:spChg>
        <pc:spChg chg="mod">
          <ac:chgData name="Michael Steele" userId="2dd919cb-1da6-4a80-98ad-8d74e2a35c6c" providerId="ADAL" clId="{0467496D-48D0-4A5C-97F7-AAF484069859}" dt="2023-08-30T15:57:07.439" v="17" actId="1076"/>
          <ac:spMkLst>
            <pc:docMk/>
            <pc:sldMk cId="1984852021" sldId="924"/>
            <ac:spMk id="3" creationId="{F27CC559-A2B3-70F1-59A9-D8487791735D}"/>
          </ac:spMkLst>
        </pc:spChg>
      </pc:sldChg>
    </pc:docChg>
  </pc:docChgLst>
  <pc:docChgLst>
    <pc:chgData name="Michael Steele" userId="2dd919cb-1da6-4a80-98ad-8d74e2a35c6c" providerId="ADAL" clId="{B5A7B172-2D2C-422D-A972-D000FD742D19}"/>
    <pc:docChg chg="undo custSel addSld delSld modSld">
      <pc:chgData name="Michael Steele" userId="2dd919cb-1da6-4a80-98ad-8d74e2a35c6c" providerId="ADAL" clId="{B5A7B172-2D2C-422D-A972-D000FD742D19}" dt="2024-01-20T00:38:34.381" v="391" actId="47"/>
      <pc:docMkLst>
        <pc:docMk/>
      </pc:docMkLst>
      <pc:sldChg chg="modSp mod">
        <pc:chgData name="Michael Steele" userId="2dd919cb-1da6-4a80-98ad-8d74e2a35c6c" providerId="ADAL" clId="{B5A7B172-2D2C-422D-A972-D000FD742D19}" dt="2024-01-20T00:32:49.529" v="173" actId="20577"/>
        <pc:sldMkLst>
          <pc:docMk/>
          <pc:sldMk cId="0" sldId="257"/>
        </pc:sldMkLst>
        <pc:spChg chg="mod">
          <ac:chgData name="Michael Steele" userId="2dd919cb-1da6-4a80-98ad-8d74e2a35c6c" providerId="ADAL" clId="{B5A7B172-2D2C-422D-A972-D000FD742D19}" dt="2024-01-20T00:32:49.529" v="173" actId="20577"/>
          <ac:spMkLst>
            <pc:docMk/>
            <pc:sldMk cId="0" sldId="257"/>
            <ac:spMk id="218" creationId="{00000000-0000-0000-0000-000000000000}"/>
          </ac:spMkLst>
        </pc:spChg>
      </pc:sldChg>
      <pc:sldChg chg="addSp modSp del mod">
        <pc:chgData name="Michael Steele" userId="2dd919cb-1da6-4a80-98ad-8d74e2a35c6c" providerId="ADAL" clId="{B5A7B172-2D2C-422D-A972-D000FD742D19}" dt="2024-01-20T00:38:34.381" v="391" actId="47"/>
        <pc:sldMkLst>
          <pc:docMk/>
          <pc:sldMk cId="3101839986" sldId="289"/>
        </pc:sldMkLst>
        <pc:spChg chg="mod">
          <ac:chgData name="Michael Steele" userId="2dd919cb-1da6-4a80-98ad-8d74e2a35c6c" providerId="ADAL" clId="{B5A7B172-2D2C-422D-A972-D000FD742D19}" dt="2024-01-20T00:34:17.479" v="228" actId="20577"/>
          <ac:spMkLst>
            <pc:docMk/>
            <pc:sldMk cId="3101839986" sldId="289"/>
            <ac:spMk id="3" creationId="{8A6D0D1A-8CB5-4966-8AAE-AB44375D3D5D}"/>
          </ac:spMkLst>
        </pc:spChg>
        <pc:spChg chg="add mod">
          <ac:chgData name="Michael Steele" userId="2dd919cb-1da6-4a80-98ad-8d74e2a35c6c" providerId="ADAL" clId="{B5A7B172-2D2C-422D-A972-D000FD742D19}" dt="2024-01-20T00:37:04.041" v="358"/>
          <ac:spMkLst>
            <pc:docMk/>
            <pc:sldMk cId="3101839986" sldId="289"/>
            <ac:spMk id="4" creationId="{86E8E98A-7993-6F77-98A1-7D776B1BE6EE}"/>
          </ac:spMkLst>
        </pc:spChg>
        <pc:spChg chg="add mod">
          <ac:chgData name="Michael Steele" userId="2dd919cb-1da6-4a80-98ad-8d74e2a35c6c" providerId="ADAL" clId="{B5A7B172-2D2C-422D-A972-D000FD742D19}" dt="2024-01-20T00:37:07.887" v="359"/>
          <ac:spMkLst>
            <pc:docMk/>
            <pc:sldMk cId="3101839986" sldId="289"/>
            <ac:spMk id="5" creationId="{AB161B3C-889E-D31B-3867-7521A59669F8}"/>
          </ac:spMkLst>
        </pc:spChg>
      </pc:sldChg>
      <pc:sldChg chg="addSp modSp add mod">
        <pc:chgData name="Michael Steele" userId="2dd919cb-1da6-4a80-98ad-8d74e2a35c6c" providerId="ADAL" clId="{B5A7B172-2D2C-422D-A972-D000FD742D19}" dt="2024-01-20T00:36:20.533" v="306" actId="14100"/>
        <pc:sldMkLst>
          <pc:docMk/>
          <pc:sldMk cId="84813035" sldId="294"/>
        </pc:sldMkLst>
        <pc:spChg chg="mod">
          <ac:chgData name="Michael Steele" userId="2dd919cb-1da6-4a80-98ad-8d74e2a35c6c" providerId="ADAL" clId="{B5A7B172-2D2C-422D-A972-D000FD742D19}" dt="2024-01-20T00:36:07.393" v="287" actId="20577"/>
          <ac:spMkLst>
            <pc:docMk/>
            <pc:sldMk cId="84813035" sldId="294"/>
            <ac:spMk id="3" creationId="{00000000-0000-0000-0000-000000000000}"/>
          </ac:spMkLst>
        </pc:spChg>
        <pc:spChg chg="add mod">
          <ac:chgData name="Michael Steele" userId="2dd919cb-1da6-4a80-98ad-8d74e2a35c6c" providerId="ADAL" clId="{B5A7B172-2D2C-422D-A972-D000FD742D19}" dt="2024-01-20T00:36:20.533" v="306" actId="14100"/>
          <ac:spMkLst>
            <pc:docMk/>
            <pc:sldMk cId="84813035" sldId="294"/>
            <ac:spMk id="4" creationId="{8814BE30-989A-9E53-477F-0DF2D92D9865}"/>
          </ac:spMkLst>
        </pc:spChg>
      </pc:sldChg>
      <pc:sldChg chg="addSp modSp add mod">
        <pc:chgData name="Michael Steele" userId="2dd919cb-1da6-4a80-98ad-8d74e2a35c6c" providerId="ADAL" clId="{B5A7B172-2D2C-422D-A972-D000FD742D19}" dt="2024-01-20T00:38:28.978" v="388" actId="1076"/>
        <pc:sldMkLst>
          <pc:docMk/>
          <pc:sldMk cId="1584132476" sldId="918"/>
        </pc:sldMkLst>
        <pc:spChg chg="mod">
          <ac:chgData name="Michael Steele" userId="2dd919cb-1da6-4a80-98ad-8d74e2a35c6c" providerId="ADAL" clId="{B5A7B172-2D2C-422D-A972-D000FD742D19}" dt="2024-01-20T00:38:16.855" v="380" actId="20577"/>
          <ac:spMkLst>
            <pc:docMk/>
            <pc:sldMk cId="1584132476" sldId="918"/>
            <ac:spMk id="2" creationId="{00000000-0000-0000-0000-000000000000}"/>
          </ac:spMkLst>
        </pc:spChg>
        <pc:spChg chg="add mod">
          <ac:chgData name="Michael Steele" userId="2dd919cb-1da6-4a80-98ad-8d74e2a35c6c" providerId="ADAL" clId="{B5A7B172-2D2C-422D-A972-D000FD742D19}" dt="2024-01-20T00:38:28.978" v="388" actId="1076"/>
          <ac:spMkLst>
            <pc:docMk/>
            <pc:sldMk cId="1584132476" sldId="918"/>
            <ac:spMk id="4" creationId="{D9D8726E-B413-A256-B19C-27D20A026CEC}"/>
          </ac:spMkLst>
        </pc:spChg>
      </pc:sldChg>
      <pc:sldChg chg="addSp modSp add mod">
        <pc:chgData name="Michael Steele" userId="2dd919cb-1da6-4a80-98ad-8d74e2a35c6c" providerId="ADAL" clId="{B5A7B172-2D2C-422D-A972-D000FD742D19}" dt="2024-01-20T00:38:33" v="390" actId="1076"/>
        <pc:sldMkLst>
          <pc:docMk/>
          <pc:sldMk cId="198314898" sldId="919"/>
        </pc:sldMkLst>
        <pc:spChg chg="mod">
          <ac:chgData name="Michael Steele" userId="2dd919cb-1da6-4a80-98ad-8d74e2a35c6c" providerId="ADAL" clId="{B5A7B172-2D2C-422D-A972-D000FD742D19}" dt="2024-01-20T00:38:20.624" v="386" actId="20577"/>
          <ac:spMkLst>
            <pc:docMk/>
            <pc:sldMk cId="198314898" sldId="919"/>
            <ac:spMk id="2" creationId="{00000000-0000-0000-0000-000000000000}"/>
          </ac:spMkLst>
        </pc:spChg>
        <pc:spChg chg="add mod">
          <ac:chgData name="Michael Steele" userId="2dd919cb-1da6-4a80-98ad-8d74e2a35c6c" providerId="ADAL" clId="{B5A7B172-2D2C-422D-A972-D000FD742D19}" dt="2024-01-20T00:38:33" v="390" actId="1076"/>
          <ac:spMkLst>
            <pc:docMk/>
            <pc:sldMk cId="198314898" sldId="919"/>
            <ac:spMk id="4" creationId="{AB9A2427-C038-E37F-A42A-7C828FC270BA}"/>
          </ac:spMkLst>
        </pc:spChg>
      </pc:sldChg>
      <pc:sldChg chg="addSp modSp mod">
        <pc:chgData name="Michael Steele" userId="2dd919cb-1da6-4a80-98ad-8d74e2a35c6c" providerId="ADAL" clId="{B5A7B172-2D2C-422D-A972-D000FD742D19}" dt="2024-01-20T00:35:27.464" v="259" actId="14100"/>
        <pc:sldMkLst>
          <pc:docMk/>
          <pc:sldMk cId="4147871608" sldId="920"/>
        </pc:sldMkLst>
        <pc:spChg chg="mod">
          <ac:chgData name="Michael Steele" userId="2dd919cb-1da6-4a80-98ad-8d74e2a35c6c" providerId="ADAL" clId="{B5A7B172-2D2C-422D-A972-D000FD742D19}" dt="2024-01-20T00:33:40.532" v="184" actId="20577"/>
          <ac:spMkLst>
            <pc:docMk/>
            <pc:sldMk cId="4147871608" sldId="920"/>
            <ac:spMk id="2" creationId="{1E1BD167-8BE1-D94B-C749-08DF94B12F5E}"/>
          </ac:spMkLst>
        </pc:spChg>
        <pc:spChg chg="mod">
          <ac:chgData name="Michael Steele" userId="2dd919cb-1da6-4a80-98ad-8d74e2a35c6c" providerId="ADAL" clId="{B5A7B172-2D2C-422D-A972-D000FD742D19}" dt="2024-01-20T00:33:23.046" v="178" actId="20577"/>
          <ac:spMkLst>
            <pc:docMk/>
            <pc:sldMk cId="4147871608" sldId="920"/>
            <ac:spMk id="3" creationId="{F27CC559-A2B3-70F1-59A9-D8487791735D}"/>
          </ac:spMkLst>
        </pc:spChg>
        <pc:spChg chg="add mod">
          <ac:chgData name="Michael Steele" userId="2dd919cb-1da6-4a80-98ad-8d74e2a35c6c" providerId="ADAL" clId="{B5A7B172-2D2C-422D-A972-D000FD742D19}" dt="2024-01-20T00:35:27.464" v="259" actId="14100"/>
          <ac:spMkLst>
            <pc:docMk/>
            <pc:sldMk cId="4147871608" sldId="920"/>
            <ac:spMk id="4" creationId="{27D90B8E-AFD1-AF86-159A-4F08FBB9D78B}"/>
          </ac:spMkLst>
        </pc:spChg>
      </pc:sldChg>
      <pc:sldChg chg="addSp modSp mod">
        <pc:chgData name="Michael Steele" userId="2dd919cb-1da6-4a80-98ad-8d74e2a35c6c" providerId="ADAL" clId="{B5A7B172-2D2C-422D-A972-D000FD742D19}" dt="2024-01-20T00:35:36.361" v="264" actId="20577"/>
        <pc:sldMkLst>
          <pc:docMk/>
          <pc:sldMk cId="1488127563" sldId="921"/>
        </pc:sldMkLst>
        <pc:spChg chg="mod">
          <ac:chgData name="Michael Steele" userId="2dd919cb-1da6-4a80-98ad-8d74e2a35c6c" providerId="ADAL" clId="{B5A7B172-2D2C-422D-A972-D000FD742D19}" dt="2024-01-20T00:33:49.783" v="189" actId="20577"/>
          <ac:spMkLst>
            <pc:docMk/>
            <pc:sldMk cId="1488127563" sldId="921"/>
            <ac:spMk id="3" creationId="{00000000-0000-0000-0000-000000000000}"/>
          </ac:spMkLst>
        </pc:spChg>
        <pc:spChg chg="add mod">
          <ac:chgData name="Michael Steele" userId="2dd919cb-1da6-4a80-98ad-8d74e2a35c6c" providerId="ADAL" clId="{B5A7B172-2D2C-422D-A972-D000FD742D19}" dt="2024-01-20T00:35:36.361" v="264" actId="20577"/>
          <ac:spMkLst>
            <pc:docMk/>
            <pc:sldMk cId="1488127563" sldId="921"/>
            <ac:spMk id="4" creationId="{E4936C86-CEA7-22B7-1E4C-ED2608471154}"/>
          </ac:spMkLst>
        </pc:spChg>
      </pc:sldChg>
      <pc:sldChg chg="add">
        <pc:chgData name="Michael Steele" userId="2dd919cb-1da6-4a80-98ad-8d74e2a35c6c" providerId="ADAL" clId="{B5A7B172-2D2C-422D-A972-D000FD742D19}" dt="2024-01-20T00:36:29.107" v="307" actId="2890"/>
        <pc:sldMkLst>
          <pc:docMk/>
          <pc:sldMk cId="1111420232" sldId="922"/>
        </pc:sldMkLst>
      </pc:sldChg>
      <pc:sldChg chg="del">
        <pc:chgData name="Michael Steele" userId="2dd919cb-1da6-4a80-98ad-8d74e2a35c6c" providerId="ADAL" clId="{B5A7B172-2D2C-422D-A972-D000FD742D19}" dt="2024-01-20T00:33:51.850" v="190" actId="47"/>
        <pc:sldMkLst>
          <pc:docMk/>
          <pc:sldMk cId="2568227604" sldId="922"/>
        </pc:sldMkLst>
      </pc:sldChg>
      <pc:sldChg chg="del">
        <pc:chgData name="Michael Steele" userId="2dd919cb-1da6-4a80-98ad-8d74e2a35c6c" providerId="ADAL" clId="{B5A7B172-2D2C-422D-A972-D000FD742D19}" dt="2024-01-20T00:33:55.766" v="191" actId="47"/>
        <pc:sldMkLst>
          <pc:docMk/>
          <pc:sldMk cId="3074748165" sldId="923"/>
        </pc:sldMkLst>
      </pc:sldChg>
      <pc:sldChg chg="modSp add mod">
        <pc:chgData name="Michael Steele" userId="2dd919cb-1da6-4a80-98ad-8d74e2a35c6c" providerId="ADAL" clId="{B5A7B172-2D2C-422D-A972-D000FD742D19}" dt="2024-01-20T00:36:58.312" v="357" actId="20577"/>
        <pc:sldMkLst>
          <pc:docMk/>
          <pc:sldMk cId="4214339408" sldId="923"/>
        </pc:sldMkLst>
        <pc:spChg chg="mod">
          <ac:chgData name="Michael Steele" userId="2dd919cb-1da6-4a80-98ad-8d74e2a35c6c" providerId="ADAL" clId="{B5A7B172-2D2C-422D-A972-D000FD742D19}" dt="2024-01-20T00:36:58.312" v="357" actId="20577"/>
          <ac:spMkLst>
            <pc:docMk/>
            <pc:sldMk cId="4214339408" sldId="923"/>
            <ac:spMk id="224" creationId="{00000000-0000-0000-0000-000000000000}"/>
          </ac:spMkLst>
        </pc:spChg>
      </pc:sldChg>
      <pc:sldChg chg="del">
        <pc:chgData name="Michael Steele" userId="2dd919cb-1da6-4a80-98ad-8d74e2a35c6c" providerId="ADAL" clId="{B5A7B172-2D2C-422D-A972-D000FD742D19}" dt="2024-01-20T00:33:34.885" v="179" actId="2696"/>
        <pc:sldMkLst>
          <pc:docMk/>
          <pc:sldMk cId="1984852021" sldId="924"/>
        </pc:sldMkLst>
      </pc:sldChg>
      <pc:sldChg chg="del">
        <pc:chgData name="Michael Steele" userId="2dd919cb-1da6-4a80-98ad-8d74e2a35c6c" providerId="ADAL" clId="{B5A7B172-2D2C-422D-A972-D000FD742D19}" dt="2024-01-20T00:34:56.314" v="230" actId="47"/>
        <pc:sldMkLst>
          <pc:docMk/>
          <pc:sldMk cId="2753776711" sldId="925"/>
        </pc:sldMkLst>
      </pc:sldChg>
    </pc:docChg>
  </pc:docChgLst>
  <pc:docChgLst>
    <pc:chgData name="Michael Steele" userId="2dd919cb-1da6-4a80-98ad-8d74e2a35c6c" providerId="ADAL" clId="{64E86ABC-E3B6-4196-912D-92A57DC1ED96}"/>
    <pc:docChg chg="undo redo custSel addSld delSld modSld">
      <pc:chgData name="Michael Steele" userId="2dd919cb-1da6-4a80-98ad-8d74e2a35c6c" providerId="ADAL" clId="{64E86ABC-E3B6-4196-912D-92A57DC1ED96}" dt="2024-01-25T00:16:11.452" v="380" actId="2696"/>
      <pc:docMkLst>
        <pc:docMk/>
      </pc:docMkLst>
      <pc:sldChg chg="modSp mod">
        <pc:chgData name="Michael Steele" userId="2dd919cb-1da6-4a80-98ad-8d74e2a35c6c" providerId="ADAL" clId="{64E86ABC-E3B6-4196-912D-92A57DC1ED96}" dt="2024-01-24T21:50:02.010" v="25" actId="20577"/>
        <pc:sldMkLst>
          <pc:docMk/>
          <pc:sldMk cId="0" sldId="257"/>
        </pc:sldMkLst>
        <pc:spChg chg="mod">
          <ac:chgData name="Michael Steele" userId="2dd919cb-1da6-4a80-98ad-8d74e2a35c6c" providerId="ADAL" clId="{64E86ABC-E3B6-4196-912D-92A57DC1ED96}" dt="2024-01-24T21:50:02.010" v="25" actId="20577"/>
          <ac:spMkLst>
            <pc:docMk/>
            <pc:sldMk cId="0" sldId="257"/>
            <ac:spMk id="218" creationId="{00000000-0000-0000-0000-000000000000}"/>
          </ac:spMkLst>
        </pc:spChg>
      </pc:sldChg>
      <pc:sldChg chg="add del">
        <pc:chgData name="Michael Steele" userId="2dd919cb-1da6-4a80-98ad-8d74e2a35c6c" providerId="ADAL" clId="{64E86ABC-E3B6-4196-912D-92A57DC1ED96}" dt="2024-01-24T21:59:05.202" v="276"/>
        <pc:sldMkLst>
          <pc:docMk/>
          <pc:sldMk cId="3450108016" sldId="270"/>
        </pc:sldMkLst>
      </pc:sldChg>
      <pc:sldChg chg="delSp modSp del mod">
        <pc:chgData name="Michael Steele" userId="2dd919cb-1da6-4a80-98ad-8d74e2a35c6c" providerId="ADAL" clId="{64E86ABC-E3B6-4196-912D-92A57DC1ED96}" dt="2024-01-25T00:15:26.901" v="378" actId="47"/>
        <pc:sldMkLst>
          <pc:docMk/>
          <pc:sldMk cId="84813035" sldId="294"/>
        </pc:sldMkLst>
        <pc:spChg chg="mod">
          <ac:chgData name="Michael Steele" userId="2dd919cb-1da6-4a80-98ad-8d74e2a35c6c" providerId="ADAL" clId="{64E86ABC-E3B6-4196-912D-92A57DC1ED96}" dt="2024-01-24T21:50:27.163" v="30" actId="20577"/>
          <ac:spMkLst>
            <pc:docMk/>
            <pc:sldMk cId="84813035" sldId="294"/>
            <ac:spMk id="3" creationId="{00000000-0000-0000-0000-000000000000}"/>
          </ac:spMkLst>
        </pc:spChg>
        <pc:spChg chg="del">
          <ac:chgData name="Michael Steele" userId="2dd919cb-1da6-4a80-98ad-8d74e2a35c6c" providerId="ADAL" clId="{64E86ABC-E3B6-4196-912D-92A57DC1ED96}" dt="2024-01-24T21:50:32.599" v="31" actId="478"/>
          <ac:spMkLst>
            <pc:docMk/>
            <pc:sldMk cId="84813035" sldId="294"/>
            <ac:spMk id="4" creationId="{8814BE30-989A-9E53-477F-0DF2D92D9865}"/>
          </ac:spMkLst>
        </pc:spChg>
      </pc:sldChg>
      <pc:sldChg chg="del">
        <pc:chgData name="Michael Steele" userId="2dd919cb-1da6-4a80-98ad-8d74e2a35c6c" providerId="ADAL" clId="{64E86ABC-E3B6-4196-912D-92A57DC1ED96}" dt="2024-01-25T00:15:08.535" v="375" actId="47"/>
        <pc:sldMkLst>
          <pc:docMk/>
          <pc:sldMk cId="3457709976" sldId="309"/>
        </pc:sldMkLst>
      </pc:sldChg>
      <pc:sldChg chg="add del">
        <pc:chgData name="Michael Steele" userId="2dd919cb-1da6-4a80-98ad-8d74e2a35c6c" providerId="ADAL" clId="{64E86ABC-E3B6-4196-912D-92A57DC1ED96}" dt="2024-01-24T21:59:05.202" v="276"/>
        <pc:sldMkLst>
          <pc:docMk/>
          <pc:sldMk cId="3603454662" sldId="346"/>
        </pc:sldMkLst>
      </pc:sldChg>
      <pc:sldChg chg="add del">
        <pc:chgData name="Michael Steele" userId="2dd919cb-1da6-4a80-98ad-8d74e2a35c6c" providerId="ADAL" clId="{64E86ABC-E3B6-4196-912D-92A57DC1ED96}" dt="2024-01-24T21:59:05.202" v="276"/>
        <pc:sldMkLst>
          <pc:docMk/>
          <pc:sldMk cId="580180701" sldId="445"/>
        </pc:sldMkLst>
      </pc:sldChg>
      <pc:sldChg chg="modSp add del mod">
        <pc:chgData name="Michael Steele" userId="2dd919cb-1da6-4a80-98ad-8d74e2a35c6c" providerId="ADAL" clId="{64E86ABC-E3B6-4196-912D-92A57DC1ED96}" dt="2024-01-24T21:59:05.202" v="276"/>
        <pc:sldMkLst>
          <pc:docMk/>
          <pc:sldMk cId="297051729" sldId="450"/>
        </pc:sldMkLst>
        <pc:spChg chg="mod">
          <ac:chgData name="Michael Steele" userId="2dd919cb-1da6-4a80-98ad-8d74e2a35c6c" providerId="ADAL" clId="{64E86ABC-E3B6-4196-912D-92A57DC1ED96}" dt="2024-01-24T21:58:58.523" v="274"/>
          <ac:spMkLst>
            <pc:docMk/>
            <pc:sldMk cId="297051729" sldId="450"/>
            <ac:spMk id="4" creationId="{FDB6C755-323F-3478-B578-4E6A6A6EC7EA}"/>
          </ac:spMkLst>
        </pc:spChg>
      </pc:sldChg>
      <pc:sldChg chg="add del">
        <pc:chgData name="Michael Steele" userId="2dd919cb-1da6-4a80-98ad-8d74e2a35c6c" providerId="ADAL" clId="{64E86ABC-E3B6-4196-912D-92A57DC1ED96}" dt="2024-01-24T21:59:05.202" v="276"/>
        <pc:sldMkLst>
          <pc:docMk/>
          <pc:sldMk cId="3841230487" sldId="458"/>
        </pc:sldMkLst>
      </pc:sldChg>
      <pc:sldChg chg="modSp add del mod">
        <pc:chgData name="Michael Steele" userId="2dd919cb-1da6-4a80-98ad-8d74e2a35c6c" providerId="ADAL" clId="{64E86ABC-E3B6-4196-912D-92A57DC1ED96}" dt="2024-01-24T21:59:05.202" v="276"/>
        <pc:sldMkLst>
          <pc:docMk/>
          <pc:sldMk cId="4058361314" sldId="459"/>
        </pc:sldMkLst>
        <pc:spChg chg="mod">
          <ac:chgData name="Michael Steele" userId="2dd919cb-1da6-4a80-98ad-8d74e2a35c6c" providerId="ADAL" clId="{64E86ABC-E3B6-4196-912D-92A57DC1ED96}" dt="2024-01-24T21:58:58.523" v="274"/>
          <ac:spMkLst>
            <pc:docMk/>
            <pc:sldMk cId="4058361314" sldId="459"/>
            <ac:spMk id="6" creationId="{11FF68FC-8038-A70B-EBDA-1A9A128E60AD}"/>
          </ac:spMkLst>
        </pc:spChg>
      </pc:sldChg>
      <pc:sldChg chg="add del">
        <pc:chgData name="Michael Steele" userId="2dd919cb-1da6-4a80-98ad-8d74e2a35c6c" providerId="ADAL" clId="{64E86ABC-E3B6-4196-912D-92A57DC1ED96}" dt="2024-01-24T21:59:05.202" v="276"/>
        <pc:sldMkLst>
          <pc:docMk/>
          <pc:sldMk cId="488721998" sldId="475"/>
        </pc:sldMkLst>
      </pc:sldChg>
      <pc:sldChg chg="add del">
        <pc:chgData name="Michael Steele" userId="2dd919cb-1da6-4a80-98ad-8d74e2a35c6c" providerId="ADAL" clId="{64E86ABC-E3B6-4196-912D-92A57DC1ED96}" dt="2024-01-24T21:59:05.202" v="276"/>
        <pc:sldMkLst>
          <pc:docMk/>
          <pc:sldMk cId="728158916" sldId="476"/>
        </pc:sldMkLst>
      </pc:sldChg>
      <pc:sldChg chg="add del">
        <pc:chgData name="Michael Steele" userId="2dd919cb-1da6-4a80-98ad-8d74e2a35c6c" providerId="ADAL" clId="{64E86ABC-E3B6-4196-912D-92A57DC1ED96}" dt="2024-01-24T21:59:05.202" v="276"/>
        <pc:sldMkLst>
          <pc:docMk/>
          <pc:sldMk cId="4124740273" sldId="479"/>
        </pc:sldMkLst>
      </pc:sldChg>
      <pc:sldChg chg="add del">
        <pc:chgData name="Michael Steele" userId="2dd919cb-1da6-4a80-98ad-8d74e2a35c6c" providerId="ADAL" clId="{64E86ABC-E3B6-4196-912D-92A57DC1ED96}" dt="2024-01-24T21:59:05.202" v="276"/>
        <pc:sldMkLst>
          <pc:docMk/>
          <pc:sldMk cId="557532178" sldId="480"/>
        </pc:sldMkLst>
      </pc:sldChg>
      <pc:sldChg chg="add del">
        <pc:chgData name="Michael Steele" userId="2dd919cb-1da6-4a80-98ad-8d74e2a35c6c" providerId="ADAL" clId="{64E86ABC-E3B6-4196-912D-92A57DC1ED96}" dt="2024-01-24T21:59:05.202" v="276"/>
        <pc:sldMkLst>
          <pc:docMk/>
          <pc:sldMk cId="512747929" sldId="481"/>
        </pc:sldMkLst>
      </pc:sldChg>
      <pc:sldChg chg="add del">
        <pc:chgData name="Michael Steele" userId="2dd919cb-1da6-4a80-98ad-8d74e2a35c6c" providerId="ADAL" clId="{64E86ABC-E3B6-4196-912D-92A57DC1ED96}" dt="2024-01-24T21:59:05.202" v="276"/>
        <pc:sldMkLst>
          <pc:docMk/>
          <pc:sldMk cId="961200602" sldId="489"/>
        </pc:sldMkLst>
      </pc:sldChg>
      <pc:sldChg chg="add del">
        <pc:chgData name="Michael Steele" userId="2dd919cb-1da6-4a80-98ad-8d74e2a35c6c" providerId="ADAL" clId="{64E86ABC-E3B6-4196-912D-92A57DC1ED96}" dt="2024-01-24T21:59:05.202" v="276"/>
        <pc:sldMkLst>
          <pc:docMk/>
          <pc:sldMk cId="540839711" sldId="491"/>
        </pc:sldMkLst>
      </pc:sldChg>
      <pc:sldChg chg="add del">
        <pc:chgData name="Michael Steele" userId="2dd919cb-1da6-4a80-98ad-8d74e2a35c6c" providerId="ADAL" clId="{64E86ABC-E3B6-4196-912D-92A57DC1ED96}" dt="2024-01-24T21:59:05.202" v="276"/>
        <pc:sldMkLst>
          <pc:docMk/>
          <pc:sldMk cId="3201549687" sldId="492"/>
        </pc:sldMkLst>
      </pc:sldChg>
      <pc:sldChg chg="modSp add del mod">
        <pc:chgData name="Michael Steele" userId="2dd919cb-1da6-4a80-98ad-8d74e2a35c6c" providerId="ADAL" clId="{64E86ABC-E3B6-4196-912D-92A57DC1ED96}" dt="2024-01-24T21:59:05.202" v="276"/>
        <pc:sldMkLst>
          <pc:docMk/>
          <pc:sldMk cId="2448405268" sldId="495"/>
        </pc:sldMkLst>
        <pc:spChg chg="mod">
          <ac:chgData name="Michael Steele" userId="2dd919cb-1da6-4a80-98ad-8d74e2a35c6c" providerId="ADAL" clId="{64E86ABC-E3B6-4196-912D-92A57DC1ED96}" dt="2024-01-24T21:58:58.523" v="274"/>
          <ac:spMkLst>
            <pc:docMk/>
            <pc:sldMk cId="2448405268" sldId="495"/>
            <ac:spMk id="2" creationId="{706823D9-12BD-4375-C99D-4934DBB99758}"/>
          </ac:spMkLst>
        </pc:spChg>
      </pc:sldChg>
      <pc:sldChg chg="modSp add del mod">
        <pc:chgData name="Michael Steele" userId="2dd919cb-1da6-4a80-98ad-8d74e2a35c6c" providerId="ADAL" clId="{64E86ABC-E3B6-4196-912D-92A57DC1ED96}" dt="2024-01-24T21:59:05.202" v="276"/>
        <pc:sldMkLst>
          <pc:docMk/>
          <pc:sldMk cId="2508679085" sldId="498"/>
        </pc:sldMkLst>
        <pc:spChg chg="mod">
          <ac:chgData name="Michael Steele" userId="2dd919cb-1da6-4a80-98ad-8d74e2a35c6c" providerId="ADAL" clId="{64E86ABC-E3B6-4196-912D-92A57DC1ED96}" dt="2024-01-24T21:58:58.523" v="274"/>
          <ac:spMkLst>
            <pc:docMk/>
            <pc:sldMk cId="2508679085" sldId="498"/>
            <ac:spMk id="2" creationId="{706823D9-12BD-4375-C99D-4934DBB99758}"/>
          </ac:spMkLst>
        </pc:spChg>
      </pc:sldChg>
      <pc:sldChg chg="modSp add del mod">
        <pc:chgData name="Michael Steele" userId="2dd919cb-1da6-4a80-98ad-8d74e2a35c6c" providerId="ADAL" clId="{64E86ABC-E3B6-4196-912D-92A57DC1ED96}" dt="2024-01-24T21:59:05.202" v="276"/>
        <pc:sldMkLst>
          <pc:docMk/>
          <pc:sldMk cId="4116419156" sldId="499"/>
        </pc:sldMkLst>
        <pc:spChg chg="mod">
          <ac:chgData name="Michael Steele" userId="2dd919cb-1da6-4a80-98ad-8d74e2a35c6c" providerId="ADAL" clId="{64E86ABC-E3B6-4196-912D-92A57DC1ED96}" dt="2024-01-24T21:58:58.523" v="274"/>
          <ac:spMkLst>
            <pc:docMk/>
            <pc:sldMk cId="4116419156" sldId="499"/>
            <ac:spMk id="2" creationId="{706823D9-12BD-4375-C99D-4934DBB99758}"/>
          </ac:spMkLst>
        </pc:spChg>
      </pc:sldChg>
      <pc:sldChg chg="modSp add del mod">
        <pc:chgData name="Michael Steele" userId="2dd919cb-1da6-4a80-98ad-8d74e2a35c6c" providerId="ADAL" clId="{64E86ABC-E3B6-4196-912D-92A57DC1ED96}" dt="2024-01-24T21:59:05.202" v="276"/>
        <pc:sldMkLst>
          <pc:docMk/>
          <pc:sldMk cId="1409387426" sldId="502"/>
        </pc:sldMkLst>
        <pc:spChg chg="mod">
          <ac:chgData name="Michael Steele" userId="2dd919cb-1da6-4a80-98ad-8d74e2a35c6c" providerId="ADAL" clId="{64E86ABC-E3B6-4196-912D-92A57DC1ED96}" dt="2024-01-24T21:58:58.523" v="274"/>
          <ac:spMkLst>
            <pc:docMk/>
            <pc:sldMk cId="1409387426" sldId="502"/>
            <ac:spMk id="2" creationId="{706823D9-12BD-4375-C99D-4934DBB99758}"/>
          </ac:spMkLst>
        </pc:spChg>
      </pc:sldChg>
      <pc:sldChg chg="add del">
        <pc:chgData name="Michael Steele" userId="2dd919cb-1da6-4a80-98ad-8d74e2a35c6c" providerId="ADAL" clId="{64E86ABC-E3B6-4196-912D-92A57DC1ED96}" dt="2024-01-24T21:59:05.202" v="276"/>
        <pc:sldMkLst>
          <pc:docMk/>
          <pc:sldMk cId="3313007256" sldId="505"/>
        </pc:sldMkLst>
      </pc:sldChg>
      <pc:sldChg chg="add del">
        <pc:chgData name="Michael Steele" userId="2dd919cb-1da6-4a80-98ad-8d74e2a35c6c" providerId="ADAL" clId="{64E86ABC-E3B6-4196-912D-92A57DC1ED96}" dt="2024-01-24T21:59:05.202" v="276"/>
        <pc:sldMkLst>
          <pc:docMk/>
          <pc:sldMk cId="1969430074" sldId="507"/>
        </pc:sldMkLst>
      </pc:sldChg>
      <pc:sldChg chg="modSp add del mod">
        <pc:chgData name="Michael Steele" userId="2dd919cb-1da6-4a80-98ad-8d74e2a35c6c" providerId="ADAL" clId="{64E86ABC-E3B6-4196-912D-92A57DC1ED96}" dt="2024-01-24T21:59:05.202" v="276"/>
        <pc:sldMkLst>
          <pc:docMk/>
          <pc:sldMk cId="2564554618" sldId="508"/>
        </pc:sldMkLst>
        <pc:spChg chg="mod">
          <ac:chgData name="Michael Steele" userId="2dd919cb-1da6-4a80-98ad-8d74e2a35c6c" providerId="ADAL" clId="{64E86ABC-E3B6-4196-912D-92A57DC1ED96}" dt="2024-01-24T21:58:58.523" v="274"/>
          <ac:spMkLst>
            <pc:docMk/>
            <pc:sldMk cId="2564554618" sldId="508"/>
            <ac:spMk id="2" creationId="{706823D9-12BD-4375-C99D-4934DBB99758}"/>
          </ac:spMkLst>
        </pc:spChg>
      </pc:sldChg>
      <pc:sldChg chg="add del">
        <pc:chgData name="Michael Steele" userId="2dd919cb-1da6-4a80-98ad-8d74e2a35c6c" providerId="ADAL" clId="{64E86ABC-E3B6-4196-912D-92A57DC1ED96}" dt="2024-01-24T21:59:05.202" v="276"/>
        <pc:sldMkLst>
          <pc:docMk/>
          <pc:sldMk cId="3135322923" sldId="509"/>
        </pc:sldMkLst>
      </pc:sldChg>
      <pc:sldChg chg="add del">
        <pc:chgData name="Michael Steele" userId="2dd919cb-1da6-4a80-98ad-8d74e2a35c6c" providerId="ADAL" clId="{64E86ABC-E3B6-4196-912D-92A57DC1ED96}" dt="2024-01-24T21:59:05.202" v="276"/>
        <pc:sldMkLst>
          <pc:docMk/>
          <pc:sldMk cId="1491871468" sldId="510"/>
        </pc:sldMkLst>
      </pc:sldChg>
      <pc:sldChg chg="add del">
        <pc:chgData name="Michael Steele" userId="2dd919cb-1da6-4a80-98ad-8d74e2a35c6c" providerId="ADAL" clId="{64E86ABC-E3B6-4196-912D-92A57DC1ED96}" dt="2024-01-24T21:59:05.202" v="276"/>
        <pc:sldMkLst>
          <pc:docMk/>
          <pc:sldMk cId="411919253" sldId="514"/>
        </pc:sldMkLst>
      </pc:sldChg>
      <pc:sldChg chg="add del">
        <pc:chgData name="Michael Steele" userId="2dd919cb-1da6-4a80-98ad-8d74e2a35c6c" providerId="ADAL" clId="{64E86ABC-E3B6-4196-912D-92A57DC1ED96}" dt="2024-01-24T21:59:05.202" v="276"/>
        <pc:sldMkLst>
          <pc:docMk/>
          <pc:sldMk cId="1038103866" sldId="516"/>
        </pc:sldMkLst>
      </pc:sldChg>
      <pc:sldChg chg="add del">
        <pc:chgData name="Michael Steele" userId="2dd919cb-1da6-4a80-98ad-8d74e2a35c6c" providerId="ADAL" clId="{64E86ABC-E3B6-4196-912D-92A57DC1ED96}" dt="2024-01-24T21:59:05.202" v="276"/>
        <pc:sldMkLst>
          <pc:docMk/>
          <pc:sldMk cId="46849250" sldId="517"/>
        </pc:sldMkLst>
      </pc:sldChg>
      <pc:sldChg chg="delSp modSp del mod">
        <pc:chgData name="Michael Steele" userId="2dd919cb-1da6-4a80-98ad-8d74e2a35c6c" providerId="ADAL" clId="{64E86ABC-E3B6-4196-912D-92A57DC1ED96}" dt="2024-01-25T00:16:11.452" v="380" actId="2696"/>
        <pc:sldMkLst>
          <pc:docMk/>
          <pc:sldMk cId="1584132476" sldId="918"/>
        </pc:sldMkLst>
        <pc:spChg chg="mod">
          <ac:chgData name="Michael Steele" userId="2dd919cb-1da6-4a80-98ad-8d74e2a35c6c" providerId="ADAL" clId="{64E86ABC-E3B6-4196-912D-92A57DC1ED96}" dt="2024-01-24T21:58:03.306" v="262"/>
          <ac:spMkLst>
            <pc:docMk/>
            <pc:sldMk cId="1584132476" sldId="918"/>
            <ac:spMk id="3" creationId="{00000000-0000-0000-0000-000000000000}"/>
          </ac:spMkLst>
        </pc:spChg>
        <pc:spChg chg="del">
          <ac:chgData name="Michael Steele" userId="2dd919cb-1da6-4a80-98ad-8d74e2a35c6c" providerId="ADAL" clId="{64E86ABC-E3B6-4196-912D-92A57DC1ED96}" dt="2024-01-24T21:50:46.519" v="32" actId="478"/>
          <ac:spMkLst>
            <pc:docMk/>
            <pc:sldMk cId="1584132476" sldId="918"/>
            <ac:spMk id="4" creationId="{D9D8726E-B413-A256-B19C-27D20A026CEC}"/>
          </ac:spMkLst>
        </pc:spChg>
      </pc:sldChg>
      <pc:sldChg chg="delSp modSp del mod">
        <pc:chgData name="Michael Steele" userId="2dd919cb-1da6-4a80-98ad-8d74e2a35c6c" providerId="ADAL" clId="{64E86ABC-E3B6-4196-912D-92A57DC1ED96}" dt="2024-01-25T00:16:11.452" v="380" actId="2696"/>
        <pc:sldMkLst>
          <pc:docMk/>
          <pc:sldMk cId="198314898" sldId="919"/>
        </pc:sldMkLst>
        <pc:spChg chg="mod">
          <ac:chgData name="Michael Steele" userId="2dd919cb-1da6-4a80-98ad-8d74e2a35c6c" providerId="ADAL" clId="{64E86ABC-E3B6-4196-912D-92A57DC1ED96}" dt="2024-01-24T21:57:59.537" v="260" actId="21"/>
          <ac:spMkLst>
            <pc:docMk/>
            <pc:sldMk cId="198314898" sldId="919"/>
            <ac:spMk id="3" creationId="{00000000-0000-0000-0000-000000000000}"/>
          </ac:spMkLst>
        </pc:spChg>
        <pc:spChg chg="del">
          <ac:chgData name="Michael Steele" userId="2dd919cb-1da6-4a80-98ad-8d74e2a35c6c" providerId="ADAL" clId="{64E86ABC-E3B6-4196-912D-92A57DC1ED96}" dt="2024-01-24T21:52:05.194" v="90" actId="478"/>
          <ac:spMkLst>
            <pc:docMk/>
            <pc:sldMk cId="198314898" sldId="919"/>
            <ac:spMk id="4" creationId="{AB9A2427-C038-E37F-A42A-7C828FC270BA}"/>
          </ac:spMkLst>
        </pc:spChg>
      </pc:sldChg>
      <pc:sldChg chg="del">
        <pc:chgData name="Michael Steele" userId="2dd919cb-1da6-4a80-98ad-8d74e2a35c6c" providerId="ADAL" clId="{64E86ABC-E3B6-4196-912D-92A57DC1ED96}" dt="2024-01-25T00:15:10.992" v="376" actId="47"/>
        <pc:sldMkLst>
          <pc:docMk/>
          <pc:sldMk cId="4147871608" sldId="920"/>
        </pc:sldMkLst>
      </pc:sldChg>
      <pc:sldChg chg="modSp mod">
        <pc:chgData name="Michael Steele" userId="2dd919cb-1da6-4a80-98ad-8d74e2a35c6c" providerId="ADAL" clId="{64E86ABC-E3B6-4196-912D-92A57DC1ED96}" dt="2024-01-24T22:02:17.562" v="373" actId="20577"/>
        <pc:sldMkLst>
          <pc:docMk/>
          <pc:sldMk cId="1111420232" sldId="922"/>
        </pc:sldMkLst>
        <pc:spChg chg="mod">
          <ac:chgData name="Michael Steele" userId="2dd919cb-1da6-4a80-98ad-8d74e2a35c6c" providerId="ADAL" clId="{64E86ABC-E3B6-4196-912D-92A57DC1ED96}" dt="2024-01-24T22:02:17.562" v="373" actId="20577"/>
          <ac:spMkLst>
            <pc:docMk/>
            <pc:sldMk cId="1111420232" sldId="922"/>
            <ac:spMk id="3" creationId="{8A6D0D1A-8CB5-4966-8AAE-AB44375D3D5D}"/>
          </ac:spMkLst>
        </pc:spChg>
      </pc:sldChg>
      <pc:sldChg chg="add">
        <pc:chgData name="Michael Steele" userId="2dd919cb-1da6-4a80-98ad-8d74e2a35c6c" providerId="ADAL" clId="{64E86ABC-E3B6-4196-912D-92A57DC1ED96}" dt="2024-01-25T00:15:05.314" v="374"/>
        <pc:sldMkLst>
          <pc:docMk/>
          <pc:sldMk cId="790114558" sldId="924"/>
        </pc:sldMkLst>
      </pc:sldChg>
      <pc:sldChg chg="modSp add del mod">
        <pc:chgData name="Michael Steele" userId="2dd919cb-1da6-4a80-98ad-8d74e2a35c6c" providerId="ADAL" clId="{64E86ABC-E3B6-4196-912D-92A57DC1ED96}" dt="2024-01-24T21:59:05.202" v="276"/>
        <pc:sldMkLst>
          <pc:docMk/>
          <pc:sldMk cId="2270707880" sldId="924"/>
        </pc:sldMkLst>
        <pc:spChg chg="mod">
          <ac:chgData name="Michael Steele" userId="2dd919cb-1da6-4a80-98ad-8d74e2a35c6c" providerId="ADAL" clId="{64E86ABC-E3B6-4196-912D-92A57DC1ED96}" dt="2024-01-24T21:58:58.523" v="274"/>
          <ac:spMkLst>
            <pc:docMk/>
            <pc:sldMk cId="2270707880" sldId="924"/>
            <ac:spMk id="2" creationId="{3C8024E4-FC76-87DA-ADAF-955045149F74}"/>
          </ac:spMkLst>
        </pc:spChg>
        <pc:spChg chg="mod">
          <ac:chgData name="Michael Steele" userId="2dd919cb-1da6-4a80-98ad-8d74e2a35c6c" providerId="ADAL" clId="{64E86ABC-E3B6-4196-912D-92A57DC1ED96}" dt="2024-01-24T21:58:58.523" v="274"/>
          <ac:spMkLst>
            <pc:docMk/>
            <pc:sldMk cId="2270707880" sldId="924"/>
            <ac:spMk id="4" creationId="{E89F581C-7857-391A-8CD5-FD58981D8810}"/>
          </ac:spMkLst>
        </pc:spChg>
      </pc:sldChg>
      <pc:sldChg chg="add">
        <pc:chgData name="Michael Steele" userId="2dd919cb-1da6-4a80-98ad-8d74e2a35c6c" providerId="ADAL" clId="{64E86ABC-E3B6-4196-912D-92A57DC1ED96}" dt="2024-01-25T00:15:05.314" v="374"/>
        <pc:sldMkLst>
          <pc:docMk/>
          <pc:sldMk cId="2082178068" sldId="925"/>
        </pc:sldMkLst>
      </pc:sldChg>
      <pc:sldChg chg="add">
        <pc:chgData name="Michael Steele" userId="2dd919cb-1da6-4a80-98ad-8d74e2a35c6c" providerId="ADAL" clId="{64E86ABC-E3B6-4196-912D-92A57DC1ED96}" dt="2024-01-25T00:15:25.353" v="377"/>
        <pc:sldMkLst>
          <pc:docMk/>
          <pc:sldMk cId="1450102658" sldId="926"/>
        </pc:sldMkLst>
      </pc:sldChg>
      <pc:sldChg chg="add">
        <pc:chgData name="Michael Steele" userId="2dd919cb-1da6-4a80-98ad-8d74e2a35c6c" providerId="ADAL" clId="{64E86ABC-E3B6-4196-912D-92A57DC1ED96}" dt="2024-01-25T00:16:06.846" v="379"/>
        <pc:sldMkLst>
          <pc:docMk/>
          <pc:sldMk cId="2754667370" sldId="927"/>
        </pc:sldMkLst>
      </pc:sldChg>
      <pc:sldChg chg="add">
        <pc:chgData name="Michael Steele" userId="2dd919cb-1da6-4a80-98ad-8d74e2a35c6c" providerId="ADAL" clId="{64E86ABC-E3B6-4196-912D-92A57DC1ED96}" dt="2024-01-25T00:16:06.846" v="379"/>
        <pc:sldMkLst>
          <pc:docMk/>
          <pc:sldMk cId="2053726834" sldId="928"/>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3D44-4629-A4BB-8A8AC788D50D}"/>
              </c:ext>
            </c:extLst>
          </c:dPt>
          <c:dPt>
            <c:idx val="1"/>
            <c:bubble3D val="0"/>
            <c:spPr>
              <a:solidFill>
                <a:schemeClr val="tx1">
                  <a:lumMod val="25000"/>
                  <a:lumOff val="75000"/>
                </a:schemeClr>
              </a:solidFill>
            </c:spPr>
            <c:extLst>
              <c:ext xmlns:c16="http://schemas.microsoft.com/office/drawing/2014/chart" uri="{C3380CC4-5D6E-409C-BE32-E72D297353CC}">
                <c16:uniqueId val="{00000003-3D44-4629-A4BB-8A8AC788D50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4-3D44-4629-A4BB-8A8AC788D50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29364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u="none" strike="noStrike" cap="none">
                <a:solidFill>
                  <a:schemeClr val="dk1"/>
                </a:solidFill>
                <a:latin typeface="Calibri"/>
                <a:ea typeface="Calibri"/>
                <a:cs typeface="Calibri"/>
                <a:sym typeface="Calibri"/>
              </a:rPr>
              <a:t>Image from CA Chapters website</a:t>
            </a:r>
            <a:endParaRPr/>
          </a:p>
        </p:txBody>
      </p:sp>
      <p:sp>
        <p:nvSpPr>
          <p:cNvPr id="209" name="Shape 20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961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72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4750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548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5572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7282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mailto:PublicandGovtAffairs@emwd.org?subject=PowerPoint%20Style%20Guide%20Question"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hyperlink" Target="mailto:PublicandGovtAffairs@emwd.org?subject=PowerPoint%20Style%20Guide%20Question" TargetMode="Externa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2.xml"/><Relationship Id="rId4" Type="http://schemas.openxmlformats.org/officeDocument/2006/relationships/hyperlink" Target="mailto:PublicandGovtAffairs@emwd.org?subject=PowerPoint%20Style%20Guide%20Question"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mailto:PublicandGovtAffairs@emwd.org?subject=PowerPoint%20Style%20Guide%20Question"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800600" y="4624668"/>
            <a:ext cx="4038600" cy="93345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2800"/>
              <a:buFont typeface="Rockwell"/>
              <a:buNone/>
              <a:defRPr sz="28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4800600" y="5562599"/>
            <a:ext cx="4038600" cy="748553"/>
          </a:xfrm>
          <a:prstGeom prst="rect">
            <a:avLst/>
          </a:prstGeom>
          <a:noFill/>
          <a:ln>
            <a:noFill/>
          </a:ln>
        </p:spPr>
        <p:txBody>
          <a:bodyPr spcFirstLastPara="1" wrap="square" lIns="91425" tIns="91425" rIns="91425" bIns="91425" anchor="t" anchorCtr="0"/>
          <a:lstStyle>
            <a:lvl1pPr marR="0" lvl="0" algn="l" rtl="0">
              <a:spcBef>
                <a:spcPts val="30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1pPr>
            <a:lvl2pPr marR="0" lvl="1" algn="ctr"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2pPr>
            <a:lvl3pPr marR="0" lvl="2" algn="ctr" rtl="0">
              <a:spcBef>
                <a:spcPts val="60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3pPr>
            <a:lvl4pPr marR="0" lvl="3" algn="ctr"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4pPr>
            <a:lvl5pPr marR="0" lvl="4" algn="ctr" rtl="0">
              <a:spcBef>
                <a:spcPts val="60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5pPr>
            <a:lvl6pPr marR="0" lvl="5" algn="ctr" rtl="0">
              <a:spcBef>
                <a:spcPts val="36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6pPr>
            <a:lvl7pPr marR="0" lvl="6" algn="ctr" rtl="0">
              <a:spcBef>
                <a:spcPts val="36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7pPr>
            <a:lvl8pPr marR="0" lvl="7" algn="ctr" rtl="0">
              <a:spcBef>
                <a:spcPts val="36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8pPr>
            <a:lvl9pPr marR="0" lvl="8" algn="ctr" rtl="0">
              <a:spcBef>
                <a:spcPts val="36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9pPr>
          </a:lstStyle>
          <a:p>
            <a:endParaRPr/>
          </a:p>
        </p:txBody>
      </p:sp>
      <p:sp>
        <p:nvSpPr>
          <p:cNvPr id="18" name="Shape 18"/>
          <p:cNvSpPr txBox="1">
            <a:spLocks noGrp="1"/>
          </p:cNvSpPr>
          <p:nvPr>
            <p:ph type="dt" idx="10"/>
          </p:nvPr>
        </p:nvSpPr>
        <p:spPr>
          <a:xfrm>
            <a:off x="4800600" y="6425640"/>
            <a:ext cx="123264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9" name="Shape 19"/>
          <p:cNvSpPr txBox="1">
            <a:spLocks noGrp="1"/>
          </p:cNvSpPr>
          <p:nvPr>
            <p:ph type="ftr" idx="11"/>
          </p:nvPr>
        </p:nvSpPr>
        <p:spPr>
          <a:xfrm>
            <a:off x="6311153" y="6425640"/>
            <a:ext cx="2617694"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0" name="Shape 20"/>
          <p:cNvSpPr/>
          <p:nvPr/>
        </p:nvSpPr>
        <p:spPr>
          <a:xfrm>
            <a:off x="282575" y="228600"/>
            <a:ext cx="4235450" cy="41879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21" name="Shape 21"/>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22" name="Shape 22"/>
          <p:cNvSpPr/>
          <p:nvPr/>
        </p:nvSpPr>
        <p:spPr>
          <a:xfrm>
            <a:off x="4624388" y="2377440"/>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23" name="Shape 23"/>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i="0" u="none" strike="noStrike" cap="none">
                <a:solidFill>
                  <a:srgbClr val="B86EB8"/>
                </a:solidFill>
                <a:latin typeface="Rockwell"/>
                <a:ea typeface="Rockwell"/>
                <a:cs typeface="Rockwell"/>
                <a:sym typeface="Rockwell"/>
              </a:rPr>
              <a:t>+</a:t>
            </a:r>
            <a:endParaRPr/>
          </a:p>
        </p:txBody>
      </p:sp>
      <p:sp>
        <p:nvSpPr>
          <p:cNvPr id="24" name="Shape 24"/>
          <p:cNvSpPr/>
          <p:nvPr/>
        </p:nvSpPr>
        <p:spPr>
          <a:xfrm>
            <a:off x="4624388" y="228600"/>
            <a:ext cx="2057400" cy="2039112"/>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25" name="Shape 25"/>
          <p:cNvSpPr/>
          <p:nvPr/>
        </p:nvSpPr>
        <p:spPr>
          <a:xfrm>
            <a:off x="6802438" y="2377440"/>
            <a:ext cx="2057400" cy="203911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6"/>
        <p:cNvGrpSpPr/>
        <p:nvPr/>
      </p:nvGrpSpPr>
      <p:grpSpPr>
        <a:xfrm>
          <a:off x="0" y="0"/>
          <a:ext cx="0" cy="0"/>
          <a:chOff x="0" y="0"/>
          <a:chExt cx="0" cy="0"/>
        </a:xfrm>
      </p:grpSpPr>
      <p:sp>
        <p:nvSpPr>
          <p:cNvPr id="137" name="Shape 137"/>
          <p:cNvSpPr/>
          <p:nvPr/>
        </p:nvSpPr>
        <p:spPr>
          <a:xfrm>
            <a:off x="8166847" y="282573"/>
            <a:ext cx="6858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38" name="Shape 138"/>
          <p:cNvSpPr txBox="1">
            <a:spLocks noGrp="1"/>
          </p:cNvSpPr>
          <p:nvPr>
            <p:ph type="title"/>
          </p:nvPr>
        </p:nvSpPr>
        <p:spPr>
          <a:xfrm>
            <a:off x="4169404" y="3124200"/>
            <a:ext cx="3898272" cy="8715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1"/>
              </a:buClr>
              <a:buSzPts val="2600"/>
              <a:buFont typeface="Rockwell"/>
              <a:buNone/>
              <a:defRPr sz="2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9" name="Shape 139"/>
          <p:cNvSpPr>
            <a:spLocks noGrp="1"/>
          </p:cNvSpPr>
          <p:nvPr>
            <p:ph type="pic" idx="2"/>
          </p:nvPr>
        </p:nvSpPr>
        <p:spPr>
          <a:xfrm>
            <a:off x="277906" y="228600"/>
            <a:ext cx="3460658" cy="6345238"/>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2400"/>
              <a:buFont typeface="Noto Sans Symbols"/>
              <a:buNone/>
              <a:defRPr sz="32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2100"/>
              <a:buFont typeface="Noto Sans Symbols"/>
              <a:buNone/>
              <a:defRPr sz="2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800"/>
              <a:buFont typeface="Noto Sans Symbols"/>
              <a:buNone/>
              <a:defRPr sz="24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5pPr>
            <a:lvl6pPr marR="0" lvl="5"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6pPr>
            <a:lvl7pPr marR="0" lvl="6"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7pPr>
            <a:lvl8pPr marR="0" lvl="7"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8pPr>
            <a:lvl9pPr marR="0" lvl="8"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140" name="Shape 140"/>
          <p:cNvSpPr txBox="1">
            <a:spLocks noGrp="1"/>
          </p:cNvSpPr>
          <p:nvPr>
            <p:ph type="body" idx="1"/>
          </p:nvPr>
        </p:nvSpPr>
        <p:spPr>
          <a:xfrm>
            <a:off x="4169404" y="3995737"/>
            <a:ext cx="3898272" cy="2147888"/>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rgbClr val="595959"/>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41" name="Shape 141"/>
          <p:cNvSpPr txBox="1">
            <a:spLocks noGrp="1"/>
          </p:cNvSpPr>
          <p:nvPr>
            <p:ph type="dt" idx="10"/>
          </p:nvPr>
        </p:nvSpPr>
        <p:spPr>
          <a:xfrm>
            <a:off x="7391399" y="6423585"/>
            <a:ext cx="1537447"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42" name="Shape 142"/>
          <p:cNvSpPr txBox="1">
            <a:spLocks noGrp="1"/>
          </p:cNvSpPr>
          <p:nvPr>
            <p:ph type="ftr" idx="11"/>
          </p:nvPr>
        </p:nvSpPr>
        <p:spPr>
          <a:xfrm>
            <a:off x="4191000" y="6423585"/>
            <a:ext cx="3005138"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43" name="Shape 143"/>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44" name="Shape 144"/>
          <p:cNvSpPr txBox="1"/>
          <p:nvPr/>
        </p:nvSpPr>
        <p:spPr>
          <a:xfrm>
            <a:off x="3990110" y="3370730"/>
            <a:ext cx="220568"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B86EB8"/>
                </a:solidFill>
                <a:latin typeface="Rockwell"/>
                <a:ea typeface="Rockwell"/>
                <a:cs typeface="Rockwell"/>
                <a:sym typeface="Rockwell"/>
              </a:rPr>
              <a:t>+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icture above Caption">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506505" y="4424082"/>
            <a:ext cx="6191157" cy="83371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1"/>
              </a:buClr>
              <a:buSzPts val="2600"/>
              <a:buFont typeface="Rockwell"/>
              <a:buNone/>
              <a:defRPr sz="2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7" name="Shape 147"/>
          <p:cNvSpPr>
            <a:spLocks noGrp="1"/>
          </p:cNvSpPr>
          <p:nvPr>
            <p:ph type="pic" idx="2"/>
          </p:nvPr>
        </p:nvSpPr>
        <p:spPr>
          <a:xfrm>
            <a:off x="277905" y="228600"/>
            <a:ext cx="6378389" cy="418795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2400"/>
              <a:buFont typeface="Noto Sans Symbols"/>
              <a:buNone/>
              <a:defRPr sz="32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2100"/>
              <a:buFont typeface="Noto Sans Symbols"/>
              <a:buNone/>
              <a:defRPr sz="2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800"/>
              <a:buFont typeface="Noto Sans Symbols"/>
              <a:buNone/>
              <a:defRPr sz="24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5pPr>
            <a:lvl6pPr marR="0" lvl="5"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6pPr>
            <a:lvl7pPr marR="0" lvl="6"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7pPr>
            <a:lvl8pPr marR="0" lvl="7"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8pPr>
            <a:lvl9pPr marR="0" lvl="8"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148" name="Shape 148"/>
          <p:cNvSpPr txBox="1">
            <a:spLocks noGrp="1"/>
          </p:cNvSpPr>
          <p:nvPr>
            <p:ph type="body" idx="1"/>
          </p:nvPr>
        </p:nvSpPr>
        <p:spPr>
          <a:xfrm>
            <a:off x="506505" y="5257799"/>
            <a:ext cx="6191157" cy="885825"/>
          </a:xfrm>
          <a:prstGeom prst="rect">
            <a:avLst/>
          </a:prstGeom>
          <a:noFill/>
          <a:ln>
            <a:noFill/>
          </a:ln>
        </p:spPr>
        <p:txBody>
          <a:bodyPr spcFirstLastPara="1" wrap="square" lIns="91425" tIns="91425" rIns="91425" bIns="91425" anchor="t" anchorCtr="0"/>
          <a:lstStyle>
            <a:lvl1pPr marL="457200" marR="0" lvl="0" indent="-228600" algn="l" rtl="0">
              <a:spcBef>
                <a:spcPts val="300"/>
              </a:spcBef>
              <a:spcAft>
                <a:spcPts val="0"/>
              </a:spcAft>
              <a:buClr>
                <a:schemeClr val="accent1"/>
              </a:buClr>
              <a:buSzPts val="1050"/>
              <a:buFont typeface="Noto Sans Symbols"/>
              <a:buNone/>
              <a:defRPr sz="1400" b="0" i="0" u="none" strike="noStrike" cap="none">
                <a:solidFill>
                  <a:srgbClr val="595959"/>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49" name="Shape 149"/>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50" name="Shape 150"/>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51" name="Shape 151"/>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52" name="Shape 152"/>
          <p:cNvSpPr/>
          <p:nvPr/>
        </p:nvSpPr>
        <p:spPr>
          <a:xfrm>
            <a:off x="6802438" y="228600"/>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53" name="Shape 153"/>
          <p:cNvSpPr/>
          <p:nvPr/>
        </p:nvSpPr>
        <p:spPr>
          <a:xfrm>
            <a:off x="6802438" y="2377440"/>
            <a:ext cx="2057400" cy="203911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54" name="Shape 154"/>
          <p:cNvSpPr txBox="1"/>
          <p:nvPr/>
        </p:nvSpPr>
        <p:spPr>
          <a:xfrm>
            <a:off x="327212" y="4632792"/>
            <a:ext cx="220568"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B86EB8"/>
                </a:solidFill>
                <a:latin typeface="Rockwell"/>
                <a:ea typeface="Rockwell"/>
                <a:cs typeface="Rockwell"/>
                <a:sym typeface="Rockwell"/>
              </a:rPr>
              <a:t>+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Pictures with Caption">
    <p:spTree>
      <p:nvGrpSpPr>
        <p:cNvPr id="1" name="Shape 155"/>
        <p:cNvGrpSpPr/>
        <p:nvPr/>
      </p:nvGrpSpPr>
      <p:grpSpPr>
        <a:xfrm>
          <a:off x="0" y="0"/>
          <a:ext cx="0" cy="0"/>
          <a:chOff x="0" y="0"/>
          <a:chExt cx="0" cy="0"/>
        </a:xfrm>
      </p:grpSpPr>
      <p:sp>
        <p:nvSpPr>
          <p:cNvPr id="156" name="Shape 156"/>
          <p:cNvSpPr/>
          <p:nvPr/>
        </p:nvSpPr>
        <p:spPr>
          <a:xfrm>
            <a:off x="282574" y="228600"/>
            <a:ext cx="6387167"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57" name="Shape 157"/>
          <p:cNvSpPr txBox="1">
            <a:spLocks noGrp="1"/>
          </p:cNvSpPr>
          <p:nvPr>
            <p:ph type="title"/>
          </p:nvPr>
        </p:nvSpPr>
        <p:spPr>
          <a:xfrm>
            <a:off x="380554" y="2571750"/>
            <a:ext cx="6181611"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600"/>
              <a:buFont typeface="Rockwell"/>
              <a:buNone/>
              <a:defRPr sz="26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 name="Shape 158"/>
          <p:cNvSpPr txBox="1">
            <a:spLocks noGrp="1"/>
          </p:cNvSpPr>
          <p:nvPr>
            <p:ph type="body" idx="1"/>
          </p:nvPr>
        </p:nvSpPr>
        <p:spPr>
          <a:xfrm>
            <a:off x="381094" y="3733800"/>
            <a:ext cx="6179566" cy="2392363"/>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59" name="Shape 159"/>
          <p:cNvSpPr txBox="1">
            <a:spLocks noGrp="1"/>
          </p:cNvSpPr>
          <p:nvPr>
            <p:ph type="dt" idx="10"/>
          </p:nvPr>
        </p:nvSpPr>
        <p:spPr>
          <a:xfrm>
            <a:off x="5212262" y="6235607"/>
            <a:ext cx="1348398"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60" name="Shape 160"/>
          <p:cNvSpPr txBox="1">
            <a:spLocks noGrp="1"/>
          </p:cNvSpPr>
          <p:nvPr>
            <p:ph type="ftr" idx="11"/>
          </p:nvPr>
        </p:nvSpPr>
        <p:spPr>
          <a:xfrm>
            <a:off x="381095" y="6235607"/>
            <a:ext cx="4648105"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61" name="Shape 161"/>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62" name="Shape 162"/>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B86EB8"/>
                </a:solidFill>
                <a:latin typeface="Rockwell"/>
                <a:ea typeface="Rockwell"/>
                <a:cs typeface="Rockwell"/>
                <a:sym typeface="Rockwell"/>
              </a:rPr>
              <a:t>+</a:t>
            </a:r>
            <a:endParaRPr/>
          </a:p>
        </p:txBody>
      </p:sp>
      <p:sp>
        <p:nvSpPr>
          <p:cNvPr id="163" name="Shape 163"/>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64" name="Shape 164"/>
          <p:cNvSpPr>
            <a:spLocks noGrp="1"/>
          </p:cNvSpPr>
          <p:nvPr>
            <p:ph type="pic" idx="2"/>
          </p:nvPr>
        </p:nvSpPr>
        <p:spPr>
          <a:xfrm>
            <a:off x="6802438" y="237494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65" name="Shape 165"/>
          <p:cNvSpPr>
            <a:spLocks noGrp="1"/>
          </p:cNvSpPr>
          <p:nvPr>
            <p:ph type="pic" idx="3"/>
          </p:nvPr>
        </p:nvSpPr>
        <p:spPr>
          <a:xfrm>
            <a:off x="6802438" y="4535424"/>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 Pictures with Caption">
    <p:spTree>
      <p:nvGrpSpPr>
        <p:cNvPr id="1" name="Shape 166"/>
        <p:cNvGrpSpPr/>
        <p:nvPr/>
      </p:nvGrpSpPr>
      <p:grpSpPr>
        <a:xfrm>
          <a:off x="0" y="0"/>
          <a:ext cx="0" cy="0"/>
          <a:chOff x="0" y="0"/>
          <a:chExt cx="0" cy="0"/>
        </a:xfrm>
      </p:grpSpPr>
      <p:sp>
        <p:nvSpPr>
          <p:cNvPr id="167" name="Shape 167"/>
          <p:cNvSpPr/>
          <p:nvPr/>
        </p:nvSpPr>
        <p:spPr>
          <a:xfrm>
            <a:off x="282575" y="228600"/>
            <a:ext cx="4235450"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68" name="Shape 168"/>
          <p:cNvSpPr txBox="1">
            <a:spLocks noGrp="1"/>
          </p:cNvSpPr>
          <p:nvPr>
            <p:ph type="title"/>
          </p:nvPr>
        </p:nvSpPr>
        <p:spPr>
          <a:xfrm>
            <a:off x="380554" y="2571750"/>
            <a:ext cx="401663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600"/>
              <a:buFont typeface="Rockwell"/>
              <a:buNone/>
              <a:defRPr sz="26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9" name="Shape 169"/>
          <p:cNvSpPr txBox="1">
            <a:spLocks noGrp="1"/>
          </p:cNvSpPr>
          <p:nvPr>
            <p:ph type="body" idx="1"/>
          </p:nvPr>
        </p:nvSpPr>
        <p:spPr>
          <a:xfrm>
            <a:off x="381094" y="3733800"/>
            <a:ext cx="4015304" cy="2392363"/>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70" name="Shape 170"/>
          <p:cNvSpPr txBox="1">
            <a:spLocks noGrp="1"/>
          </p:cNvSpPr>
          <p:nvPr>
            <p:ph type="dt" idx="10"/>
          </p:nvPr>
        </p:nvSpPr>
        <p:spPr>
          <a:xfrm>
            <a:off x="3048000" y="6235607"/>
            <a:ext cx="1348398"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71" name="Shape 171"/>
          <p:cNvSpPr txBox="1">
            <a:spLocks noGrp="1"/>
          </p:cNvSpPr>
          <p:nvPr>
            <p:ph type="ftr" idx="11"/>
          </p:nvPr>
        </p:nvSpPr>
        <p:spPr>
          <a:xfrm>
            <a:off x="381095" y="6235607"/>
            <a:ext cx="2590705"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72" name="Shape 172"/>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73" name="Shape 173"/>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B86EB8"/>
                </a:solidFill>
                <a:latin typeface="Rockwell"/>
                <a:ea typeface="Rockwell"/>
                <a:cs typeface="Rockwell"/>
                <a:sym typeface="Rockwell"/>
              </a:rPr>
              <a:t>+</a:t>
            </a:r>
            <a:endParaRPr/>
          </a:p>
        </p:txBody>
      </p:sp>
      <p:sp>
        <p:nvSpPr>
          <p:cNvPr id="174" name="Shape 174"/>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75" name="Shape 175"/>
          <p:cNvSpPr/>
          <p:nvPr/>
        </p:nvSpPr>
        <p:spPr>
          <a:xfrm>
            <a:off x="4624388" y="4534726"/>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76" name="Shape 176"/>
          <p:cNvSpPr>
            <a:spLocks noGrp="1"/>
          </p:cNvSpPr>
          <p:nvPr>
            <p:ph type="pic" idx="2"/>
          </p:nvPr>
        </p:nvSpPr>
        <p:spPr>
          <a:xfrm>
            <a:off x="4624388" y="22860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77" name="Shape 177"/>
          <p:cNvSpPr>
            <a:spLocks noGrp="1"/>
          </p:cNvSpPr>
          <p:nvPr>
            <p:ph type="pic" idx="3"/>
          </p:nvPr>
        </p:nvSpPr>
        <p:spPr>
          <a:xfrm>
            <a:off x="4624388" y="2381663"/>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78" name="Shape 178"/>
          <p:cNvSpPr>
            <a:spLocks noGrp="1"/>
          </p:cNvSpPr>
          <p:nvPr>
            <p:ph type="pic" idx="4"/>
          </p:nvPr>
        </p:nvSpPr>
        <p:spPr>
          <a:xfrm>
            <a:off x="6803136" y="2381662"/>
            <a:ext cx="2057400" cy="418795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Pictures with Caption, Alt.">
    <p:spTree>
      <p:nvGrpSpPr>
        <p:cNvPr id="1" name="Shape 179"/>
        <p:cNvGrpSpPr/>
        <p:nvPr/>
      </p:nvGrpSpPr>
      <p:grpSpPr>
        <a:xfrm>
          <a:off x="0" y="0"/>
          <a:ext cx="0" cy="0"/>
          <a:chOff x="0" y="0"/>
          <a:chExt cx="0" cy="0"/>
        </a:xfrm>
      </p:grpSpPr>
      <p:sp>
        <p:nvSpPr>
          <p:cNvPr id="180" name="Shape 180"/>
          <p:cNvSpPr/>
          <p:nvPr/>
        </p:nvSpPr>
        <p:spPr>
          <a:xfrm>
            <a:off x="8166847" y="282573"/>
            <a:ext cx="6858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81" name="Shape 181"/>
          <p:cNvSpPr txBox="1">
            <a:spLocks noGrp="1"/>
          </p:cNvSpPr>
          <p:nvPr>
            <p:ph type="title"/>
          </p:nvPr>
        </p:nvSpPr>
        <p:spPr>
          <a:xfrm>
            <a:off x="4953000" y="3124200"/>
            <a:ext cx="3108960" cy="8715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1"/>
              </a:buClr>
              <a:buSzPts val="2600"/>
              <a:buFont typeface="Rockwell"/>
              <a:buNone/>
              <a:defRPr sz="2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2" name="Shape 182"/>
          <p:cNvSpPr>
            <a:spLocks noGrp="1"/>
          </p:cNvSpPr>
          <p:nvPr>
            <p:ph type="pic" idx="2"/>
          </p:nvPr>
        </p:nvSpPr>
        <p:spPr>
          <a:xfrm>
            <a:off x="277905" y="2365248"/>
            <a:ext cx="4240119" cy="418795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2400"/>
              <a:buFont typeface="Noto Sans Symbols"/>
              <a:buNone/>
              <a:defRPr sz="32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2100"/>
              <a:buFont typeface="Noto Sans Symbols"/>
              <a:buNone/>
              <a:defRPr sz="2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800"/>
              <a:buFont typeface="Noto Sans Symbols"/>
              <a:buNone/>
              <a:defRPr sz="24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5pPr>
            <a:lvl6pPr marR="0" lvl="5"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6pPr>
            <a:lvl7pPr marR="0" lvl="6"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7pPr>
            <a:lvl8pPr marR="0" lvl="7"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8pPr>
            <a:lvl9pPr marR="0" lvl="8"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183" name="Shape 183"/>
          <p:cNvSpPr txBox="1">
            <a:spLocks noGrp="1"/>
          </p:cNvSpPr>
          <p:nvPr>
            <p:ph type="body" idx="1"/>
          </p:nvPr>
        </p:nvSpPr>
        <p:spPr>
          <a:xfrm>
            <a:off x="4953000" y="3995737"/>
            <a:ext cx="3108960" cy="2147888"/>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rgbClr val="595959"/>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84" name="Shape 184"/>
          <p:cNvSpPr txBox="1">
            <a:spLocks noGrp="1"/>
          </p:cNvSpPr>
          <p:nvPr>
            <p:ph type="dt" idx="10"/>
          </p:nvPr>
        </p:nvSpPr>
        <p:spPr>
          <a:xfrm>
            <a:off x="7391399" y="6423585"/>
            <a:ext cx="1537447"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85" name="Shape 185"/>
          <p:cNvSpPr txBox="1">
            <a:spLocks noGrp="1"/>
          </p:cNvSpPr>
          <p:nvPr>
            <p:ph type="ftr" idx="11"/>
          </p:nvPr>
        </p:nvSpPr>
        <p:spPr>
          <a:xfrm>
            <a:off x="4191000" y="6423585"/>
            <a:ext cx="3005138"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86" name="Shape 186"/>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87" name="Shape 187"/>
          <p:cNvSpPr txBox="1"/>
          <p:nvPr/>
        </p:nvSpPr>
        <p:spPr>
          <a:xfrm>
            <a:off x="4750361" y="3370730"/>
            <a:ext cx="220568"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B86EB8"/>
                </a:solidFill>
                <a:latin typeface="Rockwell"/>
                <a:ea typeface="Rockwell"/>
                <a:cs typeface="Rockwell"/>
                <a:sym typeface="Rockwell"/>
              </a:rPr>
              <a:t>+ </a:t>
            </a:r>
            <a:endParaRPr/>
          </a:p>
        </p:txBody>
      </p:sp>
      <p:sp>
        <p:nvSpPr>
          <p:cNvPr id="188" name="Shape 188"/>
          <p:cNvSpPr>
            <a:spLocks noGrp="1"/>
          </p:cNvSpPr>
          <p:nvPr>
            <p:ph type="pic" idx="3"/>
          </p:nvPr>
        </p:nvSpPr>
        <p:spPr>
          <a:xfrm>
            <a:off x="277905" y="22860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89" name="Shape 189"/>
          <p:cNvSpPr>
            <a:spLocks noGrp="1"/>
          </p:cNvSpPr>
          <p:nvPr>
            <p:ph type="pic" idx="4"/>
          </p:nvPr>
        </p:nvSpPr>
        <p:spPr>
          <a:xfrm>
            <a:off x="2460625" y="22860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190"/>
        <p:cNvGrpSpPr/>
        <p:nvPr/>
      </p:nvGrpSpPr>
      <p:grpSpPr>
        <a:xfrm>
          <a:off x="0" y="0"/>
          <a:ext cx="0" cy="0"/>
          <a:chOff x="0" y="0"/>
          <a:chExt cx="0" cy="0"/>
        </a:xfrm>
      </p:grpSpPr>
      <p:sp>
        <p:nvSpPr>
          <p:cNvPr id="191" name="Shape 191"/>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92" name="Shape 192"/>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193" name="Shape 193"/>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4" name="Shape 194"/>
          <p:cNvSpPr txBox="1">
            <a:spLocks noGrp="1"/>
          </p:cNvSpPr>
          <p:nvPr>
            <p:ph type="body" idx="1"/>
          </p:nvPr>
        </p:nvSpPr>
        <p:spPr>
          <a:xfrm rot="5400000">
            <a:off x="2204149" y="275525"/>
            <a:ext cx="4144963" cy="7556313"/>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95" name="Shape 195"/>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96" name="Shape 196"/>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97" name="Shape 197"/>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Shape 198"/>
        <p:cNvGrpSpPr/>
        <p:nvPr/>
      </p:nvGrpSpPr>
      <p:grpSpPr>
        <a:xfrm>
          <a:off x="0" y="0"/>
          <a:ext cx="0" cy="0"/>
          <a:chOff x="0" y="0"/>
          <a:chExt cx="0" cy="0"/>
        </a:xfrm>
      </p:grpSpPr>
      <p:sp>
        <p:nvSpPr>
          <p:cNvPr id="199" name="Shape 199"/>
          <p:cNvSpPr/>
          <p:nvPr/>
        </p:nvSpPr>
        <p:spPr>
          <a:xfrm>
            <a:off x="8166847" y="282573"/>
            <a:ext cx="6858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200" name="Shape 200"/>
          <p:cNvSpPr txBox="1">
            <a:spLocks noGrp="1"/>
          </p:cNvSpPr>
          <p:nvPr>
            <p:ph type="title"/>
          </p:nvPr>
        </p:nvSpPr>
        <p:spPr>
          <a:xfrm rot="5400000">
            <a:off x="5750720" y="3199794"/>
            <a:ext cx="5171422" cy="68131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1" name="Shape 201"/>
          <p:cNvSpPr txBox="1">
            <a:spLocks noGrp="1"/>
          </p:cNvSpPr>
          <p:nvPr>
            <p:ph type="body" idx="1"/>
          </p:nvPr>
        </p:nvSpPr>
        <p:spPr>
          <a:xfrm rot="5400000">
            <a:off x="1293765" y="122191"/>
            <a:ext cx="5184869" cy="6858000"/>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202" name="Shape 202"/>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03" name="Shape 203"/>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04" name="Shape 204"/>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205" name="Shape 205"/>
          <p:cNvSpPr txBox="1"/>
          <p:nvPr/>
        </p:nvSpPr>
        <p:spPr>
          <a:xfrm rot="-5400000">
            <a:off x="8593111" y="561668"/>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A40ED-60D9-43E2-A395-9CFF58BB878C}"/>
              </a:ext>
            </a:extLst>
          </p:cNvPr>
          <p:cNvSpPr>
            <a:spLocks noGrp="1"/>
          </p:cNvSpPr>
          <p:nvPr>
            <p:ph type="dt" idx="10"/>
          </p:nvPr>
        </p:nvSpPr>
        <p:spPr/>
        <p:txBody>
          <a:bodyPr/>
          <a:lstStyle/>
          <a:p>
            <a:endParaRPr lang="en-US"/>
          </a:p>
        </p:txBody>
      </p:sp>
      <p:sp>
        <p:nvSpPr>
          <p:cNvPr id="3" name="Footer Placeholder 2">
            <a:extLst>
              <a:ext uri="{FF2B5EF4-FFF2-40B4-BE49-F238E27FC236}">
                <a16:creationId xmlns:a16="http://schemas.microsoft.com/office/drawing/2014/main" id="{E81AEDB5-F33A-408E-875A-DD8F1132CB9F}"/>
              </a:ext>
            </a:extLst>
          </p:cNvPr>
          <p:cNvSpPr>
            <a:spLocks noGrp="1"/>
          </p:cNvSpPr>
          <p:nvPr>
            <p:ph type="ftr" idx="11"/>
          </p:nvPr>
        </p:nvSpPr>
        <p:spPr/>
        <p:txBody>
          <a:bodyPr/>
          <a:lstStyle/>
          <a:p>
            <a:endParaRPr lang="en-US"/>
          </a:p>
        </p:txBody>
      </p:sp>
      <p:sp>
        <p:nvSpPr>
          <p:cNvPr id="4" name="Slide Number Placeholder 3">
            <a:extLst>
              <a:ext uri="{FF2B5EF4-FFF2-40B4-BE49-F238E27FC236}">
                <a16:creationId xmlns:a16="http://schemas.microsoft.com/office/drawing/2014/main" id="{B06209BE-1D16-4E2E-AD7A-1AB6BD8458E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400" b="0" i="0" u="none" strike="noStrike" cap="none" smtClean="0">
                <a:solidFill>
                  <a:schemeClr val="lt1"/>
                </a:solidFill>
                <a:latin typeface="Rockwell"/>
                <a:ea typeface="Rockwell"/>
                <a:cs typeface="Rockwell"/>
                <a:sym typeface="Rockwell"/>
              </a:rPr>
              <a:t>‹#›</a:t>
            </a:fld>
            <a:endParaRPr lang="en-US" sz="1400" b="0" i="0" u="none" strike="noStrike" cap="none">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1508787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EMWD_PPT_Waves_Cover_multicolo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459992"/>
            <a:ext cx="9144000" cy="5398008"/>
          </a:xfrm>
          <a:prstGeom prst="rect">
            <a:avLst/>
          </a:prstGeom>
        </p:spPr>
      </p:pic>
      <p:sp>
        <p:nvSpPr>
          <p:cNvPr id="2" name="Title 1"/>
          <p:cNvSpPr>
            <a:spLocks noGrp="1"/>
          </p:cNvSpPr>
          <p:nvPr>
            <p:ph type="ctrTitle"/>
          </p:nvPr>
        </p:nvSpPr>
        <p:spPr>
          <a:xfrm>
            <a:off x="551981" y="3437681"/>
            <a:ext cx="7772400" cy="1676464"/>
          </a:xfrm>
        </p:spPr>
        <p:txBody>
          <a:bodyPr anchor="b">
            <a:noAutofit/>
          </a:bodyPr>
          <a:lstStyle>
            <a:lvl1pPr algn="l">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551981" y="5130521"/>
            <a:ext cx="7772400" cy="772568"/>
          </a:xfrm>
        </p:spPr>
        <p:txBody>
          <a:bodyPr>
            <a:no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descr="EMWD_Full-Name_rgb.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33946" y="237356"/>
            <a:ext cx="3728227" cy="2198879"/>
          </a:xfrm>
          <a:prstGeom prst="rect">
            <a:avLst/>
          </a:prstGeom>
        </p:spPr>
      </p:pic>
    </p:spTree>
    <p:extLst>
      <p:ext uri="{BB962C8B-B14F-4D97-AF65-F5344CB8AC3E}">
        <p14:creationId xmlns:p14="http://schemas.microsoft.com/office/powerpoint/2010/main" val="35690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8" name="Picture 7"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Tree>
    <p:extLst>
      <p:ext uri="{BB962C8B-B14F-4D97-AF65-F5344CB8AC3E}">
        <p14:creationId xmlns:p14="http://schemas.microsoft.com/office/powerpoint/2010/main" val="50094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6"/>
        <p:cNvGrpSpPr/>
        <p:nvPr/>
      </p:nvGrpSpPr>
      <p:grpSpPr>
        <a:xfrm>
          <a:off x="0" y="0"/>
          <a:ext cx="0" cy="0"/>
          <a:chOff x="0" y="0"/>
          <a:chExt cx="0" cy="0"/>
        </a:xfrm>
      </p:grpSpPr>
      <p:sp>
        <p:nvSpPr>
          <p:cNvPr id="27" name="Shape 27"/>
          <p:cNvSpPr/>
          <p:nvPr/>
        </p:nvSpPr>
        <p:spPr>
          <a:xfrm>
            <a:off x="8210550" y="282574"/>
            <a:ext cx="642097"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28" name="Shape 28"/>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498474" y="1981200"/>
            <a:ext cx="7556313" cy="4144963"/>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30" name="Shape 30"/>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1" name="Shape 31"/>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2" name="Shape 32"/>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33" name="Shape 33"/>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34" name="Shape 34"/>
          <p:cNvSpPr/>
          <p:nvPr/>
        </p:nvSpPr>
        <p:spPr>
          <a:xfrm>
            <a:off x="8068235" y="282574"/>
            <a:ext cx="91440" cy="1600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EMWD_PPT_Waves_Divider_multicolo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94632"/>
            <a:ext cx="9144000" cy="2563368"/>
          </a:xfrm>
          <a:prstGeom prst="rect">
            <a:avLst/>
          </a:prstGeom>
        </p:spPr>
      </p:pic>
      <p:sp>
        <p:nvSpPr>
          <p:cNvPr id="2" name="Title 1"/>
          <p:cNvSpPr>
            <a:spLocks noGrp="1"/>
          </p:cNvSpPr>
          <p:nvPr>
            <p:ph type="title"/>
          </p:nvPr>
        </p:nvSpPr>
        <p:spPr>
          <a:xfrm>
            <a:off x="722313" y="1924152"/>
            <a:ext cx="7772400" cy="1885669"/>
          </a:xfrm>
        </p:spPr>
        <p:txBody>
          <a:bodyPr anchor="t" anchorCtr="0">
            <a:noAutofit/>
          </a:bodyPr>
          <a:lstStyle>
            <a:lvl1pPr algn="l">
              <a:defRPr sz="3200" b="0" cap="none"/>
            </a:lvl1pPr>
          </a:lstStyle>
          <a:p>
            <a:r>
              <a:rPr lang="en-US"/>
              <a:t>Click to edit Master title style</a:t>
            </a:r>
          </a:p>
        </p:txBody>
      </p:sp>
      <p:pic>
        <p:nvPicPr>
          <p:cNvPr id="10" name="Picture 9"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2271" y="333521"/>
            <a:ext cx="1403226" cy="1054955"/>
          </a:xfrm>
          <a:prstGeom prst="rect">
            <a:avLst/>
          </a:prstGeom>
        </p:spPr>
      </p:pic>
    </p:spTree>
    <p:extLst>
      <p:ext uri="{BB962C8B-B14F-4D97-AF65-F5344CB8AC3E}">
        <p14:creationId xmlns:p14="http://schemas.microsoft.com/office/powerpoint/2010/main" val="1121274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80618"/>
            <a:ext cx="4038600" cy="494554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0618"/>
            <a:ext cx="4038600" cy="494554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cxnSp>
        <p:nvCxnSpPr>
          <p:cNvPr id="10" name="Straight Connector 9"/>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07818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No Logo for Large Graphic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80618"/>
            <a:ext cx="4038600" cy="494554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0618"/>
            <a:ext cx="4038600" cy="494554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9" name="Text Placeholder 8">
            <a:extLst>
              <a:ext uri="{FF2B5EF4-FFF2-40B4-BE49-F238E27FC236}">
                <a16:creationId xmlns:a16="http://schemas.microsoft.com/office/drawing/2014/main" id="{7A8FD0F3-85A3-4EA6-86D0-3796AE636CEC}"/>
              </a:ext>
            </a:extLst>
          </p:cNvPr>
          <p:cNvSpPr>
            <a:spLocks noGrp="1"/>
          </p:cNvSpPr>
          <p:nvPr>
            <p:ph type="body" sz="quarter" idx="10" hasCustomPrompt="1"/>
          </p:nvPr>
        </p:nvSpPr>
        <p:spPr>
          <a:xfrm>
            <a:off x="6352162" y="6167199"/>
            <a:ext cx="2334638" cy="603250"/>
          </a:xfrm>
        </p:spPr>
        <p:txBody>
          <a:bodyPr/>
          <a:lstStyle>
            <a:lvl1pPr marL="0" indent="0" algn="ctr">
              <a:buNone/>
              <a:defRPr sz="1000">
                <a:highlight>
                  <a:srgbClr val="FFFF00"/>
                </a:highlight>
              </a:defRPr>
            </a:lvl1pPr>
          </a:lstStyle>
          <a:p>
            <a:pPr lvl="0"/>
            <a:r>
              <a:rPr lang="en-US" sz="1000"/>
              <a:t>This layout is only used when graphics overlap the logo. This text does not print or display in presentation mode.</a:t>
            </a:r>
            <a:endParaRPr lang="en-US"/>
          </a:p>
        </p:txBody>
      </p:sp>
    </p:spTree>
    <p:extLst>
      <p:ext uri="{BB962C8B-B14F-4D97-AF65-F5344CB8AC3E}">
        <p14:creationId xmlns:p14="http://schemas.microsoft.com/office/powerpoint/2010/main" val="1495960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82181"/>
            <a:ext cx="4040188" cy="639762"/>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21943"/>
            <a:ext cx="4040188" cy="430422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82181"/>
            <a:ext cx="4041775" cy="639762"/>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21943"/>
            <a:ext cx="4041775" cy="430422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cxnSp>
        <p:nvCxnSpPr>
          <p:cNvPr id="12" name="Straight Connector 11"/>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06564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cxnSp>
        <p:nvCxnSpPr>
          <p:cNvPr id="8" name="Straight Connector 7"/>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5702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Tree>
    <p:extLst>
      <p:ext uri="{BB962C8B-B14F-4D97-AF65-F5344CB8AC3E}">
        <p14:creationId xmlns:p14="http://schemas.microsoft.com/office/powerpoint/2010/main" val="4123105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B34D76-F730-4D12-A41D-4074A45AD412}"/>
              </a:ext>
            </a:extLst>
          </p:cNvPr>
          <p:cNvSpPr>
            <a:spLocks noGrp="1"/>
          </p:cNvSpPr>
          <p:nvPr>
            <p:ph type="body" sz="quarter" idx="11" hasCustomPrompt="1"/>
          </p:nvPr>
        </p:nvSpPr>
        <p:spPr>
          <a:xfrm>
            <a:off x="722313" y="1924050"/>
            <a:ext cx="7772400" cy="882650"/>
          </a:xfrm>
        </p:spPr>
        <p:txBody>
          <a:bodyPr/>
          <a:lstStyle>
            <a:lvl1pPr marL="0" indent="0">
              <a:buNone/>
              <a:defRPr sz="3600"/>
            </a:lvl1pPr>
          </a:lstStyle>
          <a:p>
            <a:pPr lvl="0"/>
            <a:r>
              <a:rPr lang="en-US"/>
              <a:t>Contact Information</a:t>
            </a:r>
          </a:p>
        </p:txBody>
      </p:sp>
      <p:pic>
        <p:nvPicPr>
          <p:cNvPr id="7" name="Picture 6" descr="EMWD_PPT_Waves_Divider_multicolo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94632"/>
            <a:ext cx="9144000" cy="2563368"/>
          </a:xfrm>
          <a:prstGeom prst="rect">
            <a:avLst/>
          </a:prstGeom>
        </p:spPr>
      </p:pic>
      <p:pic>
        <p:nvPicPr>
          <p:cNvPr id="10" name="Picture 9"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2271" y="333521"/>
            <a:ext cx="1403226" cy="1054955"/>
          </a:xfrm>
          <a:prstGeom prst="rect">
            <a:avLst/>
          </a:prstGeom>
        </p:spPr>
      </p:pic>
      <p:sp>
        <p:nvSpPr>
          <p:cNvPr id="13" name="Text Placeholder 12">
            <a:extLst>
              <a:ext uri="{FF2B5EF4-FFF2-40B4-BE49-F238E27FC236}">
                <a16:creationId xmlns:a16="http://schemas.microsoft.com/office/drawing/2014/main" id="{B9E4CB03-FD30-42FD-95ED-7616E140E96A}"/>
              </a:ext>
            </a:extLst>
          </p:cNvPr>
          <p:cNvSpPr>
            <a:spLocks noGrp="1"/>
          </p:cNvSpPr>
          <p:nvPr>
            <p:ph type="body" sz="quarter" idx="13" hasCustomPrompt="1"/>
          </p:nvPr>
        </p:nvSpPr>
        <p:spPr>
          <a:xfrm>
            <a:off x="722313" y="2847546"/>
            <a:ext cx="7772400" cy="1757362"/>
          </a:xfrm>
        </p:spPr>
        <p:txBody>
          <a:bodyPr/>
          <a:lstStyle>
            <a:lvl1pPr marL="0" indent="0">
              <a:spcBef>
                <a:spcPts val="0"/>
              </a:spcBef>
              <a:buNone/>
              <a:defRPr sz="1800"/>
            </a:lvl1pPr>
          </a:lstStyle>
          <a:p>
            <a:pPr lvl="0"/>
            <a:r>
              <a:rPr lang="en-US"/>
              <a:t>Name of Presenter</a:t>
            </a:r>
            <a:br>
              <a:rPr lang="en-US"/>
            </a:br>
            <a:r>
              <a:rPr lang="en-US"/>
              <a:t>Title of Presenter</a:t>
            </a:r>
            <a:br>
              <a:rPr lang="en-US"/>
            </a:br>
            <a:r>
              <a:rPr lang="en-US"/>
              <a:t>(000) 000-0000 Ext. 0000</a:t>
            </a:r>
            <a:br>
              <a:rPr lang="en-US"/>
            </a:br>
            <a:br>
              <a:rPr lang="en-US"/>
            </a:br>
            <a:r>
              <a:rPr lang="en-US"/>
              <a:t>email@emwd.org</a:t>
            </a:r>
          </a:p>
        </p:txBody>
      </p:sp>
    </p:spTree>
    <p:extLst>
      <p:ext uri="{BB962C8B-B14F-4D97-AF65-F5344CB8AC3E}">
        <p14:creationId xmlns:p14="http://schemas.microsoft.com/office/powerpoint/2010/main" val="346588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PT Style Guide 1">
    <p:spTree>
      <p:nvGrpSpPr>
        <p:cNvPr id="1" name=""/>
        <p:cNvGrpSpPr/>
        <p:nvPr/>
      </p:nvGrpSpPr>
      <p:grpSpPr>
        <a:xfrm>
          <a:off x="0" y="0"/>
          <a:ext cx="0" cy="0"/>
          <a:chOff x="0" y="0"/>
          <a:chExt cx="0" cy="0"/>
        </a:xfrm>
      </p:grpSpPr>
      <p:cxnSp>
        <p:nvCxnSpPr>
          <p:cNvPr id="4" name="Straight Connector 3"/>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5" name="Picture 4"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
        <p:nvSpPr>
          <p:cNvPr id="6" name="TextBox 5"/>
          <p:cNvSpPr txBox="1"/>
          <p:nvPr userDrawn="1"/>
        </p:nvSpPr>
        <p:spPr>
          <a:xfrm>
            <a:off x="457201" y="1180618"/>
            <a:ext cx="8229599" cy="95410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rPr>
              <a:t>We strive to maintain a consistent look and feel in all EMWD materials, including the PowerPoint template. Follow the guidelines below to ensure that we are communicating a unified look. If you have any questions regarding the PowerPoint</a:t>
            </a:r>
            <a:r>
              <a:rPr lang="en-US" sz="1400" baseline="0">
                <a:solidFill>
                  <a:schemeClr val="tx1"/>
                </a:solidFill>
                <a:latin typeface="Calibri" panose="020F0502020204030204" pitchFamily="34" charset="0"/>
              </a:rPr>
              <a:t> Style Guide</a:t>
            </a:r>
            <a:r>
              <a:rPr lang="en-US" sz="1400">
                <a:solidFill>
                  <a:schemeClr val="tx1"/>
                </a:solidFill>
                <a:latin typeface="Calibri" panose="020F0502020204030204" pitchFamily="34" charset="0"/>
              </a:rPr>
              <a:t>, please contact Public and</a:t>
            </a:r>
            <a:r>
              <a:rPr lang="en-US" sz="1400" baseline="0">
                <a:solidFill>
                  <a:schemeClr val="tx1"/>
                </a:solidFill>
                <a:latin typeface="Calibri" panose="020F0502020204030204" pitchFamily="34" charset="0"/>
              </a:rPr>
              <a:t> Governmental Affairs </a:t>
            </a:r>
            <a:r>
              <a:rPr lang="en-US" sz="1400">
                <a:solidFill>
                  <a:schemeClr val="tx1"/>
                </a:solidFill>
                <a:latin typeface="Calibri" panose="020F0502020204030204" pitchFamily="34" charset="0"/>
              </a:rPr>
              <a:t>at </a:t>
            </a:r>
            <a:r>
              <a:rPr lang="en-US" sz="1400">
                <a:solidFill>
                  <a:schemeClr val="tx1"/>
                </a:solidFill>
                <a:latin typeface="Calibri" panose="020F0502020204030204" pitchFamily="34" charset="0"/>
                <a:hlinkClick r:id="rId3"/>
              </a:rPr>
              <a:t>PublicandGovtAffairs@emwd.org</a:t>
            </a:r>
            <a:r>
              <a:rPr lang="en-US" sz="1400">
                <a:solidFill>
                  <a:schemeClr val="tx1"/>
                </a:solidFill>
                <a:latin typeface="Calibri" panose="020F0502020204030204" pitchFamily="34" charset="0"/>
              </a:rPr>
              <a:t>. </a:t>
            </a:r>
          </a:p>
        </p:txBody>
      </p:sp>
      <p:sp>
        <p:nvSpPr>
          <p:cNvPr id="7" name="Rectangle 6"/>
          <p:cNvSpPr/>
          <p:nvPr userDrawn="1"/>
        </p:nvSpPr>
        <p:spPr>
          <a:xfrm>
            <a:off x="1" y="1"/>
            <a:ext cx="9144000" cy="274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latin typeface="Calibri" panose="020F0502020204030204" pitchFamily="34" charset="0"/>
              </a:rPr>
              <a:t>Please delete this slide once you have read the instructions.</a:t>
            </a:r>
          </a:p>
        </p:txBody>
      </p:sp>
      <p:sp>
        <p:nvSpPr>
          <p:cNvPr id="8" name="Title 1"/>
          <p:cNvSpPr txBox="1">
            <a:spLocks/>
          </p:cNvSpPr>
          <p:nvPr userDrawn="1"/>
        </p:nvSpPr>
        <p:spPr>
          <a:xfrm>
            <a:off x="457200" y="274638"/>
            <a:ext cx="8229600" cy="571989"/>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a:t>EMWD PowerPoint Style Guide</a:t>
            </a:r>
          </a:p>
        </p:txBody>
      </p:sp>
      <p:sp>
        <p:nvSpPr>
          <p:cNvPr id="9" name="TextBox 8"/>
          <p:cNvSpPr txBox="1"/>
          <p:nvPr userDrawn="1"/>
        </p:nvSpPr>
        <p:spPr>
          <a:xfrm>
            <a:off x="457202" y="2527649"/>
            <a:ext cx="3886200" cy="3262432"/>
          </a:xfrm>
          <a:prstGeom prst="rect">
            <a:avLst/>
          </a:prstGeom>
          <a:noFill/>
        </p:spPr>
        <p:txBody>
          <a:bodyPr wrap="square" rtlCol="0">
            <a:spAutoFit/>
          </a:bodyPr>
          <a:lstStyle/>
          <a:p>
            <a:r>
              <a:rPr lang="en-US" sz="1400" b="1">
                <a:solidFill>
                  <a:schemeClr val="accent1"/>
                </a:solidFill>
              </a:rPr>
              <a:t>When Presenting</a:t>
            </a:r>
          </a:p>
          <a:p>
            <a:r>
              <a:rPr lang="en-US" sz="1200"/>
              <a:t>Font size should be larger to ensure legibility</a:t>
            </a:r>
            <a:r>
              <a:rPr lang="en-US" sz="1200" baseline="0"/>
              <a:t> from a far distance. Even while scaling to meet the audience’s needs, please maintain the proportions of the template. The header should be larger than the content below the line.</a:t>
            </a:r>
          </a:p>
          <a:p>
            <a:endParaRPr lang="en-US" sz="1200" baseline="0"/>
          </a:p>
          <a:p>
            <a:r>
              <a:rPr lang="en-US" sz="1200" b="1" kern="1200">
                <a:solidFill>
                  <a:schemeClr val="tx1"/>
                </a:solidFill>
                <a:latin typeface="+mn-lt"/>
                <a:ea typeface="+mn-ea"/>
                <a:cs typeface="+mn-cs"/>
              </a:rPr>
              <a:t>Maximum Size -</a:t>
            </a:r>
            <a:r>
              <a:rPr lang="en-US" sz="1200" b="1" kern="1200" baseline="0">
                <a:solidFill>
                  <a:schemeClr val="tx1"/>
                </a:solidFill>
                <a:latin typeface="+mn-lt"/>
                <a:ea typeface="+mn-ea"/>
                <a:cs typeface="+mn-cs"/>
              </a:rPr>
              <a:t> header: 36 </a:t>
            </a:r>
            <a:r>
              <a:rPr lang="en-US" sz="1200" b="1" kern="1200" baseline="0" err="1">
                <a:solidFill>
                  <a:schemeClr val="tx1"/>
                </a:solidFill>
                <a:latin typeface="+mn-lt"/>
                <a:ea typeface="+mn-ea"/>
                <a:cs typeface="+mn-cs"/>
              </a:rPr>
              <a:t>pt</a:t>
            </a:r>
            <a:r>
              <a:rPr lang="en-US" sz="1200" b="1" kern="1200" baseline="0">
                <a:solidFill>
                  <a:schemeClr val="tx1"/>
                </a:solidFill>
                <a:latin typeface="+mn-lt"/>
                <a:ea typeface="+mn-ea"/>
                <a:cs typeface="+mn-cs"/>
              </a:rPr>
              <a:t>, body content: 28 </a:t>
            </a:r>
            <a:r>
              <a:rPr lang="en-US" sz="1200" b="1" kern="1200" baseline="0" err="1">
                <a:solidFill>
                  <a:schemeClr val="tx1"/>
                </a:solidFill>
                <a:latin typeface="+mn-lt"/>
                <a:ea typeface="+mn-ea"/>
                <a:cs typeface="+mn-cs"/>
              </a:rPr>
              <a:t>pt</a:t>
            </a:r>
            <a:endParaRPr lang="en-US" sz="1200" b="1" kern="1200">
              <a:solidFill>
                <a:schemeClr val="tx1"/>
              </a:solidFill>
              <a:latin typeface="+mn-lt"/>
              <a:ea typeface="+mn-ea"/>
              <a:cs typeface="+mn-cs"/>
            </a:endParaRPr>
          </a:p>
          <a:p>
            <a:r>
              <a:rPr lang="en-US" sz="1200" baseline="0"/>
              <a:t>Keep sizing consistent throughout. If you do not have a lot of content on the slide, body content can be larger but no larger than the max. Font inside of shapes can be larger as shapes are used for emphasis.</a:t>
            </a:r>
          </a:p>
          <a:p>
            <a:endParaRPr lang="en-US" sz="1200" baseline="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mn-lt"/>
                <a:ea typeface="+mn-ea"/>
                <a:cs typeface="+mn-cs"/>
              </a:rPr>
              <a:t>Minimum</a:t>
            </a:r>
            <a:r>
              <a:rPr lang="en-US" sz="1200" b="1" kern="1200" baseline="0">
                <a:solidFill>
                  <a:schemeClr val="tx1"/>
                </a:solidFill>
                <a:latin typeface="+mn-lt"/>
                <a:ea typeface="+mn-ea"/>
                <a:cs typeface="+mn-cs"/>
              </a:rPr>
              <a:t> </a:t>
            </a:r>
            <a:r>
              <a:rPr lang="en-US" sz="1200" b="1" kern="1200">
                <a:solidFill>
                  <a:schemeClr val="tx1"/>
                </a:solidFill>
                <a:latin typeface="+mn-lt"/>
                <a:ea typeface="+mn-ea"/>
                <a:cs typeface="+mn-cs"/>
              </a:rPr>
              <a:t>Size - header: 28 </a:t>
            </a:r>
            <a:r>
              <a:rPr lang="en-US" sz="1200" b="1" kern="1200" err="1">
                <a:solidFill>
                  <a:schemeClr val="tx1"/>
                </a:solidFill>
                <a:latin typeface="+mn-lt"/>
                <a:ea typeface="+mn-ea"/>
                <a:cs typeface="+mn-cs"/>
              </a:rPr>
              <a:t>pt</a:t>
            </a:r>
            <a:r>
              <a:rPr lang="en-US" sz="1200" b="1" kern="1200">
                <a:solidFill>
                  <a:schemeClr val="tx1"/>
                </a:solidFill>
                <a:latin typeface="+mn-lt"/>
                <a:ea typeface="+mn-ea"/>
                <a:cs typeface="+mn-cs"/>
              </a:rPr>
              <a:t>,</a:t>
            </a:r>
            <a:r>
              <a:rPr lang="en-US" sz="1200" b="1" kern="1200" baseline="0">
                <a:solidFill>
                  <a:schemeClr val="tx1"/>
                </a:solidFill>
                <a:latin typeface="+mn-lt"/>
                <a:ea typeface="+mn-ea"/>
                <a:cs typeface="+mn-cs"/>
              </a:rPr>
              <a:t> body content: </a:t>
            </a:r>
            <a:r>
              <a:rPr lang="en-US" sz="1200" b="1" kern="1200">
                <a:solidFill>
                  <a:schemeClr val="tx1"/>
                </a:solidFill>
                <a:latin typeface="+mn-lt"/>
                <a:ea typeface="+mn-ea"/>
                <a:cs typeface="+mn-cs"/>
              </a:rPr>
              <a:t>16 </a:t>
            </a:r>
            <a:r>
              <a:rPr lang="en-US" sz="1200" b="1" kern="1200" err="1">
                <a:solidFill>
                  <a:schemeClr val="tx1"/>
                </a:solidFill>
                <a:latin typeface="+mn-lt"/>
                <a:ea typeface="+mn-ea"/>
                <a:cs typeface="+mn-cs"/>
              </a:rPr>
              <a:t>pt</a:t>
            </a:r>
            <a:endParaRPr lang="en-US" sz="1200" b="1" kern="1200">
              <a:solidFill>
                <a:schemeClr val="tx1"/>
              </a:solidFill>
              <a:latin typeface="+mn-lt"/>
              <a:ea typeface="+mn-ea"/>
              <a:cs typeface="+mn-cs"/>
            </a:endParaRPr>
          </a:p>
          <a:p>
            <a:r>
              <a:rPr lang="en-US" sz="1200"/>
              <a:t>Font smaller than 28 </a:t>
            </a:r>
            <a:r>
              <a:rPr lang="en-US" sz="1200" err="1"/>
              <a:t>pt</a:t>
            </a:r>
            <a:r>
              <a:rPr lang="en-US" sz="1200"/>
              <a:t> in the header or 16</a:t>
            </a:r>
            <a:r>
              <a:rPr lang="en-US" sz="1200" baseline="0"/>
              <a:t> </a:t>
            </a:r>
            <a:r>
              <a:rPr lang="en-US" sz="1200" baseline="0" err="1"/>
              <a:t>pt</a:t>
            </a:r>
            <a:r>
              <a:rPr lang="en-US" sz="1200" baseline="0"/>
              <a:t> in body content will be very hard to read. Consider moving content to a continued slide if you find yourself condensing the font.</a:t>
            </a:r>
            <a:endParaRPr lang="en-US" sz="1200"/>
          </a:p>
        </p:txBody>
      </p:sp>
      <p:sp>
        <p:nvSpPr>
          <p:cNvPr id="10" name="TextBox 9"/>
          <p:cNvSpPr txBox="1"/>
          <p:nvPr userDrawn="1"/>
        </p:nvSpPr>
        <p:spPr>
          <a:xfrm>
            <a:off x="4697835" y="2527648"/>
            <a:ext cx="3886200" cy="3577523"/>
          </a:xfrm>
          <a:prstGeom prst="rect">
            <a:avLst/>
          </a:prstGeom>
          <a:noFill/>
        </p:spPr>
        <p:txBody>
          <a:bodyPr wrap="square" lIns="27432" tIns="27432" rIns="27432" bIns="27432" rtlCol="0" anchor="t" anchorCtr="0">
            <a:noAutofit/>
          </a:bodyPr>
          <a:lstStyle/>
          <a:p>
            <a:r>
              <a:rPr lang="en-US" sz="1400" b="1">
                <a:solidFill>
                  <a:schemeClr val="accent1"/>
                </a:solidFill>
              </a:rPr>
              <a:t>When Printing</a:t>
            </a:r>
          </a:p>
          <a:p>
            <a:r>
              <a:rPr lang="en-US" sz="1200">
                <a:solidFill>
                  <a:schemeClr val="tx1"/>
                </a:solidFill>
              </a:rPr>
              <a:t>Printed</a:t>
            </a:r>
            <a:r>
              <a:rPr lang="en-US" sz="1200" baseline="0">
                <a:solidFill>
                  <a:schemeClr val="tx1"/>
                </a:solidFill>
              </a:rPr>
              <a:t> files can have smaller font as target audience members are closer to the material. </a:t>
            </a:r>
          </a:p>
          <a:p>
            <a:endParaRPr lang="en-US" sz="1200" baseline="0">
              <a:solidFill>
                <a:schemeClr val="tx1"/>
              </a:solidFill>
            </a:endParaRPr>
          </a:p>
          <a:p>
            <a:r>
              <a:rPr lang="en-US" sz="1200" b="1" kern="1200">
                <a:solidFill>
                  <a:schemeClr val="tx1"/>
                </a:solidFill>
                <a:latin typeface="+mn-lt"/>
                <a:ea typeface="+mn-ea"/>
                <a:cs typeface="+mn-cs"/>
              </a:rPr>
              <a:t>Maximum Size -</a:t>
            </a:r>
            <a:r>
              <a:rPr lang="en-US" sz="1200" b="1" kern="1200" baseline="0">
                <a:solidFill>
                  <a:schemeClr val="tx1"/>
                </a:solidFill>
                <a:latin typeface="+mn-lt"/>
                <a:ea typeface="+mn-ea"/>
                <a:cs typeface="+mn-cs"/>
              </a:rPr>
              <a:t> header: 28 </a:t>
            </a:r>
            <a:r>
              <a:rPr lang="en-US" sz="1200" b="1" kern="1200" baseline="0" err="1">
                <a:solidFill>
                  <a:schemeClr val="tx1"/>
                </a:solidFill>
                <a:latin typeface="+mn-lt"/>
                <a:ea typeface="+mn-ea"/>
                <a:cs typeface="+mn-cs"/>
              </a:rPr>
              <a:t>pt</a:t>
            </a:r>
            <a:r>
              <a:rPr lang="en-US" sz="1200" b="1" kern="1200" baseline="0">
                <a:solidFill>
                  <a:schemeClr val="tx1"/>
                </a:solidFill>
                <a:latin typeface="+mn-lt"/>
                <a:ea typeface="+mn-ea"/>
                <a:cs typeface="+mn-cs"/>
              </a:rPr>
              <a:t>, body content: 14 </a:t>
            </a:r>
            <a:r>
              <a:rPr lang="en-US" sz="1200" b="1" kern="1200" baseline="0" err="1">
                <a:solidFill>
                  <a:schemeClr val="tx1"/>
                </a:solidFill>
                <a:latin typeface="+mn-lt"/>
                <a:ea typeface="+mn-ea"/>
                <a:cs typeface="+mn-cs"/>
              </a:rPr>
              <a:t>pt</a:t>
            </a:r>
            <a:endParaRPr lang="en-US" sz="1200" b="1" kern="1200">
              <a:solidFill>
                <a:schemeClr val="tx1"/>
              </a:solidFill>
              <a:latin typeface="+mn-lt"/>
              <a:ea typeface="+mn-ea"/>
              <a:cs typeface="+mn-cs"/>
            </a:endParaRPr>
          </a:p>
          <a:p>
            <a:r>
              <a:rPr lang="en-US" sz="1200" baseline="0"/>
              <a:t>If you do not have a lot of content on the slide, font can be larger, but not larger than the max. When printing out a document, large font on a page can feel wasteful of space. </a:t>
            </a:r>
          </a:p>
          <a:p>
            <a:endParaRPr lang="en-US" sz="1200" baseline="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mn-lt"/>
                <a:ea typeface="+mn-ea"/>
                <a:cs typeface="+mn-cs"/>
              </a:rPr>
              <a:t>Minimum</a:t>
            </a:r>
            <a:r>
              <a:rPr lang="en-US" sz="1200" b="1" kern="1200" baseline="0">
                <a:solidFill>
                  <a:schemeClr val="tx1"/>
                </a:solidFill>
                <a:latin typeface="+mn-lt"/>
                <a:ea typeface="+mn-ea"/>
                <a:cs typeface="+mn-cs"/>
              </a:rPr>
              <a:t> </a:t>
            </a:r>
            <a:r>
              <a:rPr lang="en-US" sz="1200" b="1" kern="1200">
                <a:solidFill>
                  <a:schemeClr val="tx1"/>
                </a:solidFill>
                <a:latin typeface="+mn-lt"/>
                <a:ea typeface="+mn-ea"/>
                <a:cs typeface="+mn-cs"/>
              </a:rPr>
              <a:t>Size - header: 20</a:t>
            </a:r>
            <a:r>
              <a:rPr lang="en-US" sz="1200" b="1" kern="1200" baseline="0">
                <a:solidFill>
                  <a:schemeClr val="tx1"/>
                </a:solidFill>
                <a:latin typeface="+mn-lt"/>
                <a:ea typeface="+mn-ea"/>
                <a:cs typeface="+mn-cs"/>
              </a:rPr>
              <a:t> </a:t>
            </a:r>
            <a:r>
              <a:rPr lang="en-US" sz="1200" b="1" kern="1200" baseline="0" err="1">
                <a:solidFill>
                  <a:schemeClr val="tx1"/>
                </a:solidFill>
                <a:latin typeface="+mn-lt"/>
                <a:ea typeface="+mn-ea"/>
                <a:cs typeface="+mn-cs"/>
              </a:rPr>
              <a:t>pt</a:t>
            </a:r>
            <a:r>
              <a:rPr lang="en-US" sz="1200" b="1" kern="1200" baseline="0">
                <a:solidFill>
                  <a:schemeClr val="tx1"/>
                </a:solidFill>
                <a:latin typeface="+mn-lt"/>
                <a:ea typeface="+mn-ea"/>
                <a:cs typeface="+mn-cs"/>
              </a:rPr>
              <a:t>, body content: 11</a:t>
            </a:r>
            <a:r>
              <a:rPr lang="en-US" sz="1200" b="1" kern="1200">
                <a:solidFill>
                  <a:schemeClr val="tx1"/>
                </a:solidFill>
                <a:latin typeface="+mn-lt"/>
                <a:ea typeface="+mn-ea"/>
                <a:cs typeface="+mn-cs"/>
              </a:rPr>
              <a:t> </a:t>
            </a:r>
            <a:r>
              <a:rPr lang="en-US" sz="1200" b="1" kern="1200" err="1">
                <a:solidFill>
                  <a:schemeClr val="tx1"/>
                </a:solidFill>
                <a:latin typeface="+mn-lt"/>
                <a:ea typeface="+mn-ea"/>
                <a:cs typeface="+mn-cs"/>
              </a:rPr>
              <a:t>pt</a:t>
            </a:r>
            <a:endParaRPr lang="en-US" sz="1200" b="1" kern="1200">
              <a:solidFill>
                <a:schemeClr val="tx1"/>
              </a:solidFill>
              <a:latin typeface="+mn-lt"/>
              <a:ea typeface="+mn-ea"/>
              <a:cs typeface="+mn-cs"/>
            </a:endParaRPr>
          </a:p>
          <a:p>
            <a:r>
              <a:rPr lang="en-US" sz="1200"/>
              <a:t>To maintain emphasis</a:t>
            </a:r>
            <a:r>
              <a:rPr lang="en-US" sz="1200" baseline="0"/>
              <a:t> of page headers, please do not use font smaller than 20 pt. For body content, the smallest point size appropriate for most audiences is 11 pt. Smaller than this size can be very difficult to read, and since our information is important, make it as easy as possible to consume the content.</a:t>
            </a:r>
            <a:endParaRPr lang="en-US" sz="1200"/>
          </a:p>
          <a:p>
            <a:endParaRPr lang="en-US" sz="1200">
              <a:solidFill>
                <a:schemeClr val="tx1"/>
              </a:solidFill>
            </a:endParaRPr>
          </a:p>
        </p:txBody>
      </p:sp>
    </p:spTree>
    <p:extLst>
      <p:ext uri="{BB962C8B-B14F-4D97-AF65-F5344CB8AC3E}">
        <p14:creationId xmlns:p14="http://schemas.microsoft.com/office/powerpoint/2010/main" val="1216636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PT Style Guide 2">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68652" y="2591149"/>
            <a:ext cx="2554287"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txBox="1">
            <a:spLocks/>
          </p:cNvSpPr>
          <p:nvPr userDrawn="1"/>
        </p:nvSpPr>
        <p:spPr>
          <a:xfrm>
            <a:off x="457200" y="274638"/>
            <a:ext cx="8229600" cy="571989"/>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a:t>EMWD PowerPoint Style Guide</a:t>
            </a:r>
          </a:p>
        </p:txBody>
      </p:sp>
      <p:cxnSp>
        <p:nvCxnSpPr>
          <p:cNvPr id="15" name="Straight Connector 14"/>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16" name="Picture 15"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
        <p:nvSpPr>
          <p:cNvPr id="17" name="TextBox 16"/>
          <p:cNvSpPr txBox="1"/>
          <p:nvPr userDrawn="1"/>
        </p:nvSpPr>
        <p:spPr>
          <a:xfrm>
            <a:off x="457201" y="1180618"/>
            <a:ext cx="8229599" cy="95410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rPr>
              <a:t>We strive to maintain a consistent look and feel in all EMWD materials, including the PowerPoint template. Follow the guidelines below to ensure that we are communicating a unified look. If you have any questions regarding the PowerPoint</a:t>
            </a:r>
            <a:r>
              <a:rPr lang="en-US" sz="1400" baseline="0">
                <a:solidFill>
                  <a:schemeClr val="tx1"/>
                </a:solidFill>
                <a:latin typeface="Calibri" panose="020F0502020204030204" pitchFamily="34" charset="0"/>
              </a:rPr>
              <a:t> Style Guide</a:t>
            </a:r>
            <a:r>
              <a:rPr lang="en-US" sz="1400">
                <a:solidFill>
                  <a:schemeClr val="tx1"/>
                </a:solidFill>
                <a:latin typeface="Calibri" panose="020F0502020204030204" pitchFamily="34" charset="0"/>
              </a:rPr>
              <a:t>, please contact Public and</a:t>
            </a:r>
            <a:r>
              <a:rPr lang="en-US" sz="1400" baseline="0">
                <a:solidFill>
                  <a:schemeClr val="tx1"/>
                </a:solidFill>
                <a:latin typeface="Calibri" panose="020F0502020204030204" pitchFamily="34" charset="0"/>
              </a:rPr>
              <a:t> Governmental Affairs </a:t>
            </a:r>
            <a:r>
              <a:rPr lang="en-US" sz="1400">
                <a:solidFill>
                  <a:schemeClr val="tx1"/>
                </a:solidFill>
                <a:latin typeface="Calibri" panose="020F0502020204030204" pitchFamily="34" charset="0"/>
              </a:rPr>
              <a:t>at </a:t>
            </a:r>
            <a:r>
              <a:rPr lang="en-US" sz="1400" err="1">
                <a:solidFill>
                  <a:schemeClr val="tx1"/>
                </a:solidFill>
                <a:latin typeface="Calibri" panose="020F0502020204030204" pitchFamily="34" charset="0"/>
                <a:hlinkClick r:id="rId4"/>
              </a:rPr>
              <a:t>PublicandGovtAffairs@emwd.org</a:t>
            </a:r>
            <a:r>
              <a:rPr lang="en-US" sz="1400">
                <a:solidFill>
                  <a:schemeClr val="tx1"/>
                </a:solidFill>
                <a:latin typeface="Calibri" panose="020F0502020204030204" pitchFamily="34" charset="0"/>
              </a:rPr>
              <a:t>. </a:t>
            </a:r>
          </a:p>
        </p:txBody>
      </p:sp>
      <p:sp>
        <p:nvSpPr>
          <p:cNvPr id="18" name="Rectangle 17"/>
          <p:cNvSpPr/>
          <p:nvPr userDrawn="1"/>
        </p:nvSpPr>
        <p:spPr>
          <a:xfrm>
            <a:off x="1" y="1"/>
            <a:ext cx="9144000" cy="274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latin typeface="Calibri" panose="020F0502020204030204" pitchFamily="34" charset="0"/>
              </a:rPr>
              <a:t>Please delete this slide once you have read the instructions.</a:t>
            </a:r>
          </a:p>
        </p:txBody>
      </p:sp>
      <p:pic>
        <p:nvPicPr>
          <p:cNvPr id="19" name="Picture 18" descr="EMWD_Acronym_rgb.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029128" y="2471800"/>
            <a:ext cx="1253903" cy="942693"/>
          </a:xfrm>
          <a:prstGeom prst="rect">
            <a:avLst/>
          </a:prstGeom>
        </p:spPr>
      </p:pic>
      <p:sp>
        <p:nvSpPr>
          <p:cNvPr id="20" name="TextBox 19"/>
          <p:cNvSpPr txBox="1"/>
          <p:nvPr userDrawn="1"/>
        </p:nvSpPr>
        <p:spPr>
          <a:xfrm>
            <a:off x="457202" y="2527649"/>
            <a:ext cx="2403473" cy="1384995"/>
          </a:xfrm>
          <a:prstGeom prst="rect">
            <a:avLst/>
          </a:prstGeom>
          <a:noFill/>
        </p:spPr>
        <p:txBody>
          <a:bodyPr wrap="square" rtlCol="0">
            <a:spAutoFit/>
          </a:bodyPr>
          <a:lstStyle/>
          <a:p>
            <a:r>
              <a:rPr lang="en-US" sz="1200" b="1">
                <a:solidFill>
                  <a:schemeClr val="accent1"/>
                </a:solidFill>
              </a:rPr>
              <a:t>EMWD</a:t>
            </a:r>
            <a:r>
              <a:rPr lang="en-US" sz="1200" b="1" baseline="0">
                <a:solidFill>
                  <a:schemeClr val="accent1"/>
                </a:solidFill>
              </a:rPr>
              <a:t> Logo</a:t>
            </a:r>
            <a:endParaRPr lang="en-US" sz="1200" b="1">
              <a:solidFill>
                <a:schemeClr val="accent1"/>
              </a:solidFill>
            </a:endParaRPr>
          </a:p>
          <a:p>
            <a:r>
              <a:rPr lang="en-US" sz="1200"/>
              <a:t>The logo </a:t>
            </a:r>
            <a:r>
              <a:rPr lang="en-US" sz="1200" baseline="0"/>
              <a:t>should be on all slides. </a:t>
            </a:r>
            <a:r>
              <a:rPr lang="en-US" sz="1200" baseline="0">
                <a:highlight>
                  <a:srgbClr val="FFFF00"/>
                </a:highlight>
              </a:rPr>
              <a:t>Provide a white space buffer between the logo and other graphics.  If the logo must be covered, please do not partially overlap the logo.</a:t>
            </a:r>
            <a:r>
              <a:rPr lang="en-US" sz="1200" baseline="0"/>
              <a:t> </a:t>
            </a:r>
            <a:endParaRPr lang="en-US" sz="1200"/>
          </a:p>
        </p:txBody>
      </p:sp>
      <p:sp>
        <p:nvSpPr>
          <p:cNvPr id="21" name="TextBox 20"/>
          <p:cNvSpPr txBox="1"/>
          <p:nvPr userDrawn="1"/>
        </p:nvSpPr>
        <p:spPr>
          <a:xfrm>
            <a:off x="457202" y="4194142"/>
            <a:ext cx="2403473" cy="1469783"/>
          </a:xfrm>
          <a:prstGeom prst="rect">
            <a:avLst/>
          </a:prstGeom>
          <a:noFill/>
        </p:spPr>
        <p:txBody>
          <a:bodyPr wrap="square" lIns="91440" tIns="27432" rIns="91440" bIns="27432"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a:solidFill>
                  <a:schemeClr val="accent1"/>
                </a:solidFill>
              </a:rPr>
              <a:t>Calibri Font</a:t>
            </a:r>
          </a:p>
          <a:p>
            <a:r>
              <a:rPr lang="en-US" sz="1200">
                <a:solidFill>
                  <a:schemeClr val="tx1"/>
                </a:solidFill>
              </a:rPr>
              <a:t>Calibri</a:t>
            </a:r>
            <a:r>
              <a:rPr lang="en-US" sz="1200" baseline="0">
                <a:solidFill>
                  <a:schemeClr val="tx1"/>
                </a:solidFill>
              </a:rPr>
              <a:t> </a:t>
            </a:r>
            <a:r>
              <a:rPr lang="en-US" sz="1200">
                <a:solidFill>
                  <a:schemeClr val="tx1"/>
                </a:solidFill>
              </a:rPr>
              <a:t>is the default font for this template. When transitioning past presentations, pay close attention to font transitions and font size. The default font color is black. Headlines can be in EMWD Blue.</a:t>
            </a:r>
          </a:p>
        </p:txBody>
      </p:sp>
      <p:grpSp>
        <p:nvGrpSpPr>
          <p:cNvPr id="27" name="Group 26"/>
          <p:cNvGrpSpPr/>
          <p:nvPr userDrawn="1"/>
        </p:nvGrpSpPr>
        <p:grpSpPr>
          <a:xfrm>
            <a:off x="2525086" y="4295596"/>
            <a:ext cx="2245986" cy="479014"/>
            <a:chOff x="2818701" y="4354166"/>
            <a:chExt cx="2245986" cy="479014"/>
          </a:xfrm>
        </p:grpSpPr>
        <p:sp>
          <p:nvSpPr>
            <p:cNvPr id="22" name="TextBox 21"/>
            <p:cNvSpPr txBox="1"/>
            <p:nvPr userDrawn="1"/>
          </p:nvSpPr>
          <p:spPr>
            <a:xfrm>
              <a:off x="2818701" y="4354166"/>
              <a:ext cx="2245986" cy="367769"/>
            </a:xfrm>
            <a:prstGeom prst="rect">
              <a:avLst/>
            </a:prstGeom>
            <a:noFill/>
          </p:spPr>
          <p:txBody>
            <a:bodyPr wrap="square" lIns="27432" tIns="27432" rIns="27432" bIns="27432" rtlCol="0" anchor="ctr" anchorCtr="0">
              <a:noAutofit/>
            </a:bodyPr>
            <a:lstStyle/>
            <a:p>
              <a:pPr algn="ctr"/>
              <a:r>
                <a:rPr lang="en-US" sz="1200">
                  <a:solidFill>
                    <a:schemeClr val="tx1"/>
                  </a:solidFill>
                </a:rPr>
                <a:t>Calibri 12 pt. sample copy </a:t>
              </a:r>
            </a:p>
          </p:txBody>
        </p:sp>
        <p:sp>
          <p:nvSpPr>
            <p:cNvPr id="24" name="TextBox 23"/>
            <p:cNvSpPr txBox="1"/>
            <p:nvPr userDrawn="1"/>
          </p:nvSpPr>
          <p:spPr>
            <a:xfrm>
              <a:off x="3569112" y="4633751"/>
              <a:ext cx="745164" cy="199429"/>
            </a:xfrm>
            <a:prstGeom prst="rect">
              <a:avLst/>
            </a:prstGeom>
            <a:noFill/>
          </p:spPr>
          <p:txBody>
            <a:bodyPr wrap="square" lIns="27432" tIns="27432" rIns="27432" bIns="27432" rtlCol="0" anchor="t" anchorCtr="0">
              <a:noAutofit/>
            </a:bodyPr>
            <a:lstStyle/>
            <a:p>
              <a:pPr algn="ctr"/>
              <a:r>
                <a:rPr lang="en-US" sz="1000">
                  <a:solidFill>
                    <a:schemeClr val="tx1"/>
                  </a:solidFill>
                </a:rPr>
                <a:t>Correct</a:t>
              </a:r>
            </a:p>
          </p:txBody>
        </p:sp>
      </p:grpSp>
      <p:grpSp>
        <p:nvGrpSpPr>
          <p:cNvPr id="2" name="Group 1"/>
          <p:cNvGrpSpPr/>
          <p:nvPr userDrawn="1"/>
        </p:nvGrpSpPr>
        <p:grpSpPr>
          <a:xfrm>
            <a:off x="2525086" y="4896399"/>
            <a:ext cx="2245986" cy="544390"/>
            <a:chOff x="2525086" y="5028603"/>
            <a:chExt cx="2245986" cy="544390"/>
          </a:xfrm>
        </p:grpSpPr>
        <p:sp>
          <p:nvSpPr>
            <p:cNvPr id="23" name="TextBox 22"/>
            <p:cNvSpPr txBox="1"/>
            <p:nvPr userDrawn="1"/>
          </p:nvSpPr>
          <p:spPr>
            <a:xfrm>
              <a:off x="2525086" y="5061237"/>
              <a:ext cx="2245986" cy="366384"/>
            </a:xfrm>
            <a:prstGeom prst="rect">
              <a:avLst/>
            </a:prstGeom>
            <a:noFill/>
          </p:spPr>
          <p:txBody>
            <a:bodyPr wrap="square" lIns="27432" tIns="27432" rIns="27432" bIns="27432" rtlCol="0" anchor="ctr" anchorCtr="0">
              <a:noAutofit/>
            </a:bodyPr>
            <a:lstStyle/>
            <a:p>
              <a:pPr algn="ctr"/>
              <a:r>
                <a:rPr lang="en-US" sz="1200">
                  <a:solidFill>
                    <a:schemeClr val="tx1"/>
                  </a:solidFill>
                  <a:latin typeface="Arial" panose="020B0604020202020204" pitchFamily="34" charset="0"/>
                  <a:cs typeface="Arial" panose="020B0604020202020204" pitchFamily="34" charset="0"/>
                </a:rPr>
                <a:t>Arial 12</a:t>
              </a:r>
              <a:r>
                <a:rPr lang="en-US" sz="1200" baseline="0">
                  <a:solidFill>
                    <a:schemeClr val="tx1"/>
                  </a:solidFill>
                  <a:latin typeface="Arial" panose="020B0604020202020204" pitchFamily="34" charset="0"/>
                  <a:cs typeface="Arial" panose="020B0604020202020204" pitchFamily="34" charset="0"/>
                </a:rPr>
                <a:t> </a:t>
              </a:r>
              <a:r>
                <a:rPr lang="en-US" sz="1200">
                  <a:solidFill>
                    <a:schemeClr val="tx1"/>
                  </a:solidFill>
                  <a:latin typeface="Arial" panose="020B0604020202020204" pitchFamily="34" charset="0"/>
                  <a:cs typeface="Arial" panose="020B0604020202020204" pitchFamily="34" charset="0"/>
                </a:rPr>
                <a:t>pt. sample copy </a:t>
              </a:r>
            </a:p>
          </p:txBody>
        </p:sp>
        <p:sp>
          <p:nvSpPr>
            <p:cNvPr id="25" name="TextBox 24"/>
            <p:cNvSpPr txBox="1"/>
            <p:nvPr userDrawn="1"/>
          </p:nvSpPr>
          <p:spPr>
            <a:xfrm>
              <a:off x="3300295" y="5373564"/>
              <a:ext cx="745164"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cxnSp>
          <p:nvCxnSpPr>
            <p:cNvPr id="26" name="Straight Connector 25"/>
            <p:cNvCxnSpPr/>
            <p:nvPr userDrawn="1"/>
          </p:nvCxnSpPr>
          <p:spPr>
            <a:xfrm>
              <a:off x="3264059" y="5028603"/>
              <a:ext cx="968638" cy="453065"/>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userDrawn="1"/>
        </p:nvSpPr>
        <p:spPr>
          <a:xfrm>
            <a:off x="4697836" y="2527649"/>
            <a:ext cx="2019134" cy="1004116"/>
          </a:xfrm>
          <a:prstGeom prst="rect">
            <a:avLst/>
          </a:prstGeom>
          <a:noFill/>
        </p:spPr>
        <p:txBody>
          <a:bodyPr wrap="square" lIns="27432" tIns="27432" rIns="27432" bIns="27432" rtlCol="0" anchor="t" anchorCtr="0">
            <a:noAutofit/>
          </a:bodyPr>
          <a:lstStyle/>
          <a:p>
            <a:r>
              <a:rPr lang="en-US" sz="1200" b="1">
                <a:solidFill>
                  <a:schemeClr val="accent1"/>
                </a:solidFill>
              </a:rPr>
              <a:t>Theme Colors</a:t>
            </a:r>
          </a:p>
          <a:p>
            <a:r>
              <a:rPr lang="en-US" sz="1200">
                <a:solidFill>
                  <a:schemeClr val="tx1"/>
                </a:solidFill>
              </a:rPr>
              <a:t>The chart to the right defines the correct color name and on screen value of each approved color in this template.</a:t>
            </a:r>
          </a:p>
        </p:txBody>
      </p:sp>
    </p:spTree>
    <p:extLst>
      <p:ext uri="{BB962C8B-B14F-4D97-AF65-F5344CB8AC3E}">
        <p14:creationId xmlns:p14="http://schemas.microsoft.com/office/powerpoint/2010/main" val="1532776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 Style Guide 3">
    <p:spTree>
      <p:nvGrpSpPr>
        <p:cNvPr id="1" name=""/>
        <p:cNvGrpSpPr/>
        <p:nvPr/>
      </p:nvGrpSpPr>
      <p:grpSpPr>
        <a:xfrm>
          <a:off x="0" y="0"/>
          <a:ext cx="0" cy="0"/>
          <a:chOff x="0" y="0"/>
          <a:chExt cx="0" cy="0"/>
        </a:xfrm>
      </p:grpSpPr>
      <p:sp>
        <p:nvSpPr>
          <p:cNvPr id="26" name="Title 1"/>
          <p:cNvSpPr txBox="1">
            <a:spLocks/>
          </p:cNvSpPr>
          <p:nvPr userDrawn="1"/>
        </p:nvSpPr>
        <p:spPr>
          <a:xfrm>
            <a:off x="457200" y="274638"/>
            <a:ext cx="8229600" cy="571989"/>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a:t>EMWD PowerPoint Style Guide</a:t>
            </a:r>
          </a:p>
        </p:txBody>
      </p:sp>
      <p:sp>
        <p:nvSpPr>
          <p:cNvPr id="3" name="TextBox 2"/>
          <p:cNvSpPr txBox="1"/>
          <p:nvPr userDrawn="1"/>
        </p:nvSpPr>
        <p:spPr>
          <a:xfrm>
            <a:off x="457199" y="4191327"/>
            <a:ext cx="2385867" cy="832927"/>
          </a:xfrm>
          <a:prstGeom prst="rect">
            <a:avLst/>
          </a:prstGeom>
          <a:noFill/>
        </p:spPr>
        <p:txBody>
          <a:bodyPr wrap="square" lIns="91440" tIns="27432" rIns="91440" bIns="27432" rtlCol="0" anchor="t" anchorCtr="0">
            <a:noAutofit/>
          </a:bodyPr>
          <a:lstStyle/>
          <a:p>
            <a:r>
              <a:rPr lang="en-US" sz="1200" b="1">
                <a:solidFill>
                  <a:schemeClr val="accent1"/>
                </a:solidFill>
              </a:rPr>
              <a:t>Text Borders</a:t>
            </a:r>
          </a:p>
          <a:p>
            <a:r>
              <a:rPr lang="en-US" sz="1200">
                <a:solidFill>
                  <a:schemeClr val="tx1"/>
                </a:solidFill>
              </a:rPr>
              <a:t>When there is no fill, border color(s) should appear in EMWD Blue.</a:t>
            </a:r>
          </a:p>
        </p:txBody>
      </p:sp>
      <p:sp>
        <p:nvSpPr>
          <p:cNvPr id="4" name="TextBox 3"/>
          <p:cNvSpPr txBox="1"/>
          <p:nvPr userDrawn="1"/>
        </p:nvSpPr>
        <p:spPr>
          <a:xfrm>
            <a:off x="457200" y="2523379"/>
            <a:ext cx="2302778" cy="1521459"/>
          </a:xfrm>
          <a:prstGeom prst="rect">
            <a:avLst/>
          </a:prstGeom>
          <a:noFill/>
        </p:spPr>
        <p:txBody>
          <a:bodyPr wrap="square" lIns="91440" tIns="27432" rIns="91440" bIns="27432" rtlCol="0" anchor="t" anchorCtr="0">
            <a:noAutofit/>
          </a:bodyPr>
          <a:lstStyle/>
          <a:p>
            <a:r>
              <a:rPr lang="en-US" sz="1200" b="1">
                <a:solidFill>
                  <a:schemeClr val="accent1"/>
                </a:solidFill>
              </a:rPr>
              <a:t>Fill Colors</a:t>
            </a:r>
          </a:p>
          <a:p>
            <a:r>
              <a:rPr lang="en-US" sz="1200">
                <a:solidFill>
                  <a:schemeClr val="tx1"/>
                </a:solidFill>
              </a:rPr>
              <a:t>Fill colors should appear in EMWD Blue. If additional fills are needed, EMWD Light Blue and EMWD Cool Gray 6 (the darker gray)</a:t>
            </a:r>
            <a:r>
              <a:rPr lang="en-US" sz="1200" baseline="0">
                <a:solidFill>
                  <a:schemeClr val="tx1"/>
                </a:solidFill>
              </a:rPr>
              <a:t> </a:t>
            </a:r>
            <a:r>
              <a:rPr lang="en-US" sz="1200">
                <a:solidFill>
                  <a:schemeClr val="tx1"/>
                </a:solidFill>
              </a:rPr>
              <a:t>are preferred. White text should appear in the fills. Do not include a shadow</a:t>
            </a:r>
            <a:r>
              <a:rPr lang="en-US" sz="1200" baseline="0">
                <a:solidFill>
                  <a:schemeClr val="tx1"/>
                </a:solidFill>
              </a:rPr>
              <a:t> behind the text.</a:t>
            </a:r>
            <a:endParaRPr lang="en-US" sz="1200">
              <a:solidFill>
                <a:schemeClr val="tx1"/>
              </a:solidFill>
            </a:endParaRPr>
          </a:p>
        </p:txBody>
      </p:sp>
      <p:sp>
        <p:nvSpPr>
          <p:cNvPr id="6" name="TextBox 5"/>
          <p:cNvSpPr txBox="1"/>
          <p:nvPr userDrawn="1"/>
        </p:nvSpPr>
        <p:spPr>
          <a:xfrm>
            <a:off x="4909667" y="2523380"/>
            <a:ext cx="2537435" cy="1259554"/>
          </a:xfrm>
          <a:prstGeom prst="rect">
            <a:avLst/>
          </a:prstGeom>
          <a:noFill/>
        </p:spPr>
        <p:txBody>
          <a:bodyPr wrap="square" lIns="27432" tIns="27432" rIns="27432" bIns="27432" rtlCol="0" anchor="t" anchorCtr="0">
            <a:noAutofit/>
          </a:bodyPr>
          <a:lstStyle/>
          <a:p>
            <a:r>
              <a:rPr lang="en-US" sz="1200" b="1">
                <a:solidFill>
                  <a:schemeClr val="accent1"/>
                </a:solidFill>
              </a:rPr>
              <a:t>Charts</a:t>
            </a:r>
          </a:p>
          <a:p>
            <a:r>
              <a:rPr lang="en-US" sz="1200">
                <a:solidFill>
                  <a:schemeClr val="tx1"/>
                </a:solidFill>
              </a:rPr>
              <a:t>Charts should include</a:t>
            </a:r>
            <a:r>
              <a:rPr lang="en-US" sz="1200" baseline="0">
                <a:solidFill>
                  <a:schemeClr val="tx1"/>
                </a:solidFill>
              </a:rPr>
              <a:t> the </a:t>
            </a:r>
            <a:r>
              <a:rPr lang="en-US" sz="1200">
                <a:solidFill>
                  <a:schemeClr val="tx1"/>
                </a:solidFill>
              </a:rPr>
              <a:t>range of approved colors that provide sufficient contrast. </a:t>
            </a:r>
          </a:p>
        </p:txBody>
      </p:sp>
      <p:sp>
        <p:nvSpPr>
          <p:cNvPr id="9" name="Rectangle 8"/>
          <p:cNvSpPr/>
          <p:nvPr userDrawn="1"/>
        </p:nvSpPr>
        <p:spPr bwMode="auto">
          <a:xfrm>
            <a:off x="2860671" y="4319850"/>
            <a:ext cx="1518382" cy="377865"/>
          </a:xfrm>
          <a:prstGeom prst="rect">
            <a:avLst/>
          </a:prstGeom>
          <a:noFill/>
          <a:ln w="12700">
            <a:solidFill>
              <a:schemeClr val="accent1"/>
            </a:solid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200">
                <a:solidFill>
                  <a:schemeClr val="tx1"/>
                </a:solidFill>
              </a:rPr>
              <a:t>Sample copy text</a:t>
            </a:r>
          </a:p>
        </p:txBody>
      </p:sp>
      <p:sp>
        <p:nvSpPr>
          <p:cNvPr id="10" name="Rectangle 9"/>
          <p:cNvSpPr/>
          <p:nvPr userDrawn="1"/>
        </p:nvSpPr>
        <p:spPr bwMode="auto">
          <a:xfrm>
            <a:off x="2860671" y="2602752"/>
            <a:ext cx="1518382" cy="377865"/>
          </a:xfrm>
          <a:prstGeom prst="rect">
            <a:avLst/>
          </a:prstGeom>
          <a:solidFill>
            <a:schemeClr val="accent1"/>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200">
                <a:solidFill>
                  <a:schemeClr val="bg1"/>
                </a:solidFill>
              </a:rPr>
              <a:t>Sample copy text</a:t>
            </a:r>
          </a:p>
        </p:txBody>
      </p:sp>
      <p:sp>
        <p:nvSpPr>
          <p:cNvPr id="11" name="Rectangle 10"/>
          <p:cNvSpPr/>
          <p:nvPr userDrawn="1"/>
        </p:nvSpPr>
        <p:spPr bwMode="auto">
          <a:xfrm>
            <a:off x="2860671" y="3022603"/>
            <a:ext cx="1518382" cy="377865"/>
          </a:xfrm>
          <a:prstGeom prst="rect">
            <a:avLst/>
          </a:prstGeom>
          <a:solidFill>
            <a:schemeClr val="accent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200">
                <a:solidFill>
                  <a:schemeClr val="bg1"/>
                </a:solidFill>
              </a:rPr>
              <a:t>Sample copy text</a:t>
            </a:r>
          </a:p>
        </p:txBody>
      </p:sp>
      <p:sp>
        <p:nvSpPr>
          <p:cNvPr id="12" name="Rectangle 11"/>
          <p:cNvSpPr/>
          <p:nvPr userDrawn="1"/>
        </p:nvSpPr>
        <p:spPr bwMode="auto">
          <a:xfrm>
            <a:off x="2860671" y="3442453"/>
            <a:ext cx="1518382" cy="377865"/>
          </a:xfrm>
          <a:prstGeom prst="rect">
            <a:avLst/>
          </a:prstGeom>
          <a:solidFill>
            <a:schemeClr val="tx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200">
                <a:solidFill>
                  <a:schemeClr val="bg1"/>
                </a:solidFill>
              </a:rPr>
              <a:t>Sample copy text</a:t>
            </a:r>
          </a:p>
        </p:txBody>
      </p:sp>
      <p:graphicFrame>
        <p:nvGraphicFramePr>
          <p:cNvPr id="25" name="Chart 24"/>
          <p:cNvGraphicFramePr/>
          <p:nvPr userDrawn="1">
            <p:extLst>
              <p:ext uri="{D42A27DB-BD31-4B8C-83A1-F6EECF244321}">
                <p14:modId xmlns:p14="http://schemas.microsoft.com/office/powerpoint/2010/main" val="2738439735"/>
              </p:ext>
            </p:extLst>
          </p:nvPr>
        </p:nvGraphicFramePr>
        <p:xfrm>
          <a:off x="7333840" y="2404318"/>
          <a:ext cx="1840601" cy="1227067"/>
        </p:xfrm>
        <a:graphic>
          <a:graphicData uri="http://schemas.openxmlformats.org/drawingml/2006/chart">
            <c:chart xmlns:c="http://schemas.openxmlformats.org/drawingml/2006/chart" xmlns:r="http://schemas.openxmlformats.org/officeDocument/2006/relationships" r:id="rId2"/>
          </a:graphicData>
        </a:graphic>
      </p:graphicFrame>
      <p:cxnSp>
        <p:nvCxnSpPr>
          <p:cNvPr id="27" name="Straight Connector 26"/>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28" name="Picture 27"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
        <p:nvSpPr>
          <p:cNvPr id="29" name="TextBox 28"/>
          <p:cNvSpPr txBox="1"/>
          <p:nvPr userDrawn="1"/>
        </p:nvSpPr>
        <p:spPr>
          <a:xfrm>
            <a:off x="457201" y="1180618"/>
            <a:ext cx="8229599" cy="95410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rPr>
              <a:t>We strive to maintain a consistent look and feel in all EMWD materials, including the PowerPoint template. Follow the guidelines below to ensure that we are communicating a unified look. If you have any questions regarding the PowerPoint</a:t>
            </a:r>
            <a:r>
              <a:rPr lang="en-US" sz="1400" baseline="0">
                <a:solidFill>
                  <a:schemeClr val="tx1"/>
                </a:solidFill>
                <a:latin typeface="Calibri" panose="020F0502020204030204" pitchFamily="34" charset="0"/>
              </a:rPr>
              <a:t> Style Guide</a:t>
            </a:r>
            <a:r>
              <a:rPr lang="en-US" sz="1400">
                <a:solidFill>
                  <a:schemeClr val="tx1"/>
                </a:solidFill>
                <a:latin typeface="Calibri" panose="020F0502020204030204" pitchFamily="34" charset="0"/>
              </a:rPr>
              <a:t>, please contact Public and</a:t>
            </a:r>
            <a:r>
              <a:rPr lang="en-US" sz="1400" baseline="0">
                <a:solidFill>
                  <a:schemeClr val="tx1"/>
                </a:solidFill>
                <a:latin typeface="Calibri" panose="020F0502020204030204" pitchFamily="34" charset="0"/>
              </a:rPr>
              <a:t> Governmental Affairs </a:t>
            </a:r>
            <a:r>
              <a:rPr lang="en-US" sz="1400">
                <a:solidFill>
                  <a:schemeClr val="tx1"/>
                </a:solidFill>
                <a:latin typeface="Calibri" panose="020F0502020204030204" pitchFamily="34" charset="0"/>
              </a:rPr>
              <a:t>at </a:t>
            </a:r>
            <a:r>
              <a:rPr lang="en-US" sz="1400" err="1">
                <a:solidFill>
                  <a:schemeClr val="tx1"/>
                </a:solidFill>
                <a:latin typeface="Calibri" panose="020F0502020204030204" pitchFamily="34" charset="0"/>
                <a:hlinkClick r:id="rId4"/>
              </a:rPr>
              <a:t>PublicandGovtAffairs@emwd.org</a:t>
            </a:r>
            <a:r>
              <a:rPr lang="en-US" sz="1400">
                <a:solidFill>
                  <a:schemeClr val="tx1"/>
                </a:solidFill>
                <a:latin typeface="Calibri" panose="020F0502020204030204" pitchFamily="34" charset="0"/>
              </a:rPr>
              <a:t>. </a:t>
            </a:r>
          </a:p>
        </p:txBody>
      </p:sp>
      <p:sp>
        <p:nvSpPr>
          <p:cNvPr id="30" name="Rectangle 29"/>
          <p:cNvSpPr/>
          <p:nvPr userDrawn="1"/>
        </p:nvSpPr>
        <p:spPr>
          <a:xfrm>
            <a:off x="1" y="1"/>
            <a:ext cx="9144000" cy="274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latin typeface="Calibri" panose="020F0502020204030204" pitchFamily="34" charset="0"/>
              </a:rPr>
              <a:t>Please delete this slide once you have read the instructions.</a:t>
            </a:r>
          </a:p>
        </p:txBody>
      </p:sp>
      <p:sp>
        <p:nvSpPr>
          <p:cNvPr id="31" name="TextBox 30"/>
          <p:cNvSpPr txBox="1"/>
          <p:nvPr userDrawn="1"/>
        </p:nvSpPr>
        <p:spPr>
          <a:xfrm>
            <a:off x="4909667" y="4191328"/>
            <a:ext cx="2695989" cy="556302"/>
          </a:xfrm>
          <a:prstGeom prst="rect">
            <a:avLst/>
          </a:prstGeom>
          <a:noFill/>
        </p:spPr>
        <p:txBody>
          <a:bodyPr wrap="square" lIns="27432" tIns="27432" rIns="27432" bIns="27432" rtlCol="0" anchor="t" anchorCtr="0">
            <a:noAutofit/>
          </a:bodyPr>
          <a:lstStyle/>
          <a:p>
            <a:r>
              <a:rPr lang="en-US" sz="1200" b="1">
                <a:solidFill>
                  <a:schemeClr val="accent1"/>
                </a:solidFill>
              </a:rPr>
              <a:t>Images</a:t>
            </a:r>
          </a:p>
          <a:p>
            <a:r>
              <a:rPr lang="en-US" sz="1200">
                <a:solidFill>
                  <a:schemeClr val="tx1"/>
                </a:solidFill>
              </a:rPr>
              <a:t>Use images/clip art/icons that align</a:t>
            </a:r>
            <a:r>
              <a:rPr lang="en-US" sz="1200" baseline="0">
                <a:solidFill>
                  <a:schemeClr val="tx1"/>
                </a:solidFill>
              </a:rPr>
              <a:t> with the EMWD brand character</a:t>
            </a:r>
            <a:r>
              <a:rPr lang="en-US" sz="1200">
                <a:solidFill>
                  <a:schemeClr val="tx1"/>
                </a:solidFill>
              </a:rPr>
              <a:t>.</a:t>
            </a:r>
          </a:p>
        </p:txBody>
      </p:sp>
    </p:spTree>
    <p:extLst>
      <p:ext uri="{BB962C8B-B14F-4D97-AF65-F5344CB8AC3E}">
        <p14:creationId xmlns:p14="http://schemas.microsoft.com/office/powerpoint/2010/main" val="354460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Shape 35"/>
        <p:cNvGrpSpPr/>
        <p:nvPr/>
      </p:nvGrpSpPr>
      <p:grpSpPr>
        <a:xfrm>
          <a:off x="0" y="0"/>
          <a:ext cx="0" cy="0"/>
          <a:chOff x="0" y="0"/>
          <a:chExt cx="0" cy="0"/>
        </a:xfrm>
      </p:grpSpPr>
      <p:sp>
        <p:nvSpPr>
          <p:cNvPr id="36" name="Shape 36"/>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37" name="Shape 37"/>
          <p:cNvSpPr txBox="1">
            <a:spLocks noGrp="1"/>
          </p:cNvSpPr>
          <p:nvPr>
            <p:ph type="title"/>
          </p:nvPr>
        </p:nvSpPr>
        <p:spPr>
          <a:xfrm>
            <a:off x="498474" y="134471"/>
            <a:ext cx="7556313" cy="99508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498474" y="1981200"/>
            <a:ext cx="7556313" cy="4144963"/>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39" name="Shape 39"/>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0" name="Shape 40"/>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1" name="Shape 41"/>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42" name="Shape 42"/>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43" name="Shape 43"/>
          <p:cNvSpPr txBox="1">
            <a:spLocks noGrp="1"/>
          </p:cNvSpPr>
          <p:nvPr>
            <p:ph type="body" idx="2"/>
          </p:nvPr>
        </p:nvSpPr>
        <p:spPr>
          <a:xfrm>
            <a:off x="498518" y="1129553"/>
            <a:ext cx="7558960" cy="774700"/>
          </a:xfrm>
          <a:prstGeom prst="rect">
            <a:avLst/>
          </a:prstGeom>
          <a:noFill/>
          <a:ln>
            <a:noFill/>
          </a:ln>
        </p:spPr>
        <p:txBody>
          <a:bodyPr spcFirstLastPara="1" wrap="square" lIns="91425" tIns="91425" rIns="91425" bIns="91425" anchor="t" anchorCtr="0"/>
          <a:lstStyle>
            <a:lvl1pPr marL="457200" marR="0" lvl="0" indent="-228600" algn="l" rtl="0">
              <a:spcBef>
                <a:spcPts val="2000"/>
              </a:spcBef>
              <a:spcAft>
                <a:spcPts val="0"/>
              </a:spcAft>
              <a:buClr>
                <a:schemeClr val="accent1"/>
              </a:buClr>
              <a:buSzPts val="1800"/>
              <a:buFont typeface="Noto Sans Symbols"/>
              <a:buNone/>
              <a:defRPr sz="2400" b="0" i="0" u="none" strike="noStrike" cap="none">
                <a:solidFill>
                  <a:schemeClr val="accent3"/>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PT Style Guide 4">
    <p:spTree>
      <p:nvGrpSpPr>
        <p:cNvPr id="1" name=""/>
        <p:cNvGrpSpPr/>
        <p:nvPr/>
      </p:nvGrpSpPr>
      <p:grpSpPr>
        <a:xfrm>
          <a:off x="0" y="0"/>
          <a:ext cx="0" cy="0"/>
          <a:chOff x="0" y="0"/>
          <a:chExt cx="0" cy="0"/>
        </a:xfrm>
      </p:grpSpPr>
      <p:sp>
        <p:nvSpPr>
          <p:cNvPr id="12" name="Title 1"/>
          <p:cNvSpPr txBox="1">
            <a:spLocks/>
          </p:cNvSpPr>
          <p:nvPr userDrawn="1"/>
        </p:nvSpPr>
        <p:spPr>
          <a:xfrm>
            <a:off x="457200" y="274638"/>
            <a:ext cx="8229600" cy="571989"/>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a:t>EMWD PowerPoint Style Guide</a:t>
            </a:r>
          </a:p>
        </p:txBody>
      </p:sp>
      <p:cxnSp>
        <p:nvCxnSpPr>
          <p:cNvPr id="15" name="Straight Connector 14"/>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16" name="Picture 15"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
        <p:nvSpPr>
          <p:cNvPr id="17" name="TextBox 16"/>
          <p:cNvSpPr txBox="1"/>
          <p:nvPr userDrawn="1"/>
        </p:nvSpPr>
        <p:spPr>
          <a:xfrm>
            <a:off x="457201" y="1179576"/>
            <a:ext cx="8229599" cy="95410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rPr>
              <a:t>We strive to maintain a consistent look and feel in all EMWD materials, including the PowerPoint template. Follow the guidelines below to ensure that we are communicating a unified look. If you have any questions regarding the PowerPoint</a:t>
            </a:r>
            <a:r>
              <a:rPr lang="en-US" sz="1400" baseline="0">
                <a:solidFill>
                  <a:schemeClr val="tx1"/>
                </a:solidFill>
                <a:latin typeface="Calibri" panose="020F0502020204030204" pitchFamily="34" charset="0"/>
              </a:rPr>
              <a:t> Style Guide</a:t>
            </a:r>
            <a:r>
              <a:rPr lang="en-US" sz="1400">
                <a:solidFill>
                  <a:schemeClr val="tx1"/>
                </a:solidFill>
                <a:latin typeface="Calibri" panose="020F0502020204030204" pitchFamily="34" charset="0"/>
              </a:rPr>
              <a:t>, please contact Public and</a:t>
            </a:r>
            <a:r>
              <a:rPr lang="en-US" sz="1400" baseline="0">
                <a:solidFill>
                  <a:schemeClr val="tx1"/>
                </a:solidFill>
                <a:latin typeface="Calibri" panose="020F0502020204030204" pitchFamily="34" charset="0"/>
              </a:rPr>
              <a:t> Governmental Affairs </a:t>
            </a:r>
            <a:r>
              <a:rPr lang="en-US" sz="1400">
                <a:solidFill>
                  <a:schemeClr val="tx1"/>
                </a:solidFill>
                <a:latin typeface="Calibri" panose="020F0502020204030204" pitchFamily="34" charset="0"/>
              </a:rPr>
              <a:t>at </a:t>
            </a:r>
            <a:r>
              <a:rPr lang="en-US" sz="1400" err="1">
                <a:solidFill>
                  <a:schemeClr val="tx1"/>
                </a:solidFill>
                <a:latin typeface="Calibri" panose="020F0502020204030204" pitchFamily="34" charset="0"/>
                <a:hlinkClick r:id="rId3"/>
              </a:rPr>
              <a:t>PublicandGovtAffairs@emwd.org</a:t>
            </a:r>
            <a:r>
              <a:rPr lang="en-US" sz="1400">
                <a:solidFill>
                  <a:schemeClr val="tx1"/>
                </a:solidFill>
                <a:latin typeface="Calibri" panose="020F0502020204030204" pitchFamily="34" charset="0"/>
              </a:rPr>
              <a:t>. </a:t>
            </a:r>
          </a:p>
        </p:txBody>
      </p:sp>
      <p:sp>
        <p:nvSpPr>
          <p:cNvPr id="18" name="Rectangle 17"/>
          <p:cNvSpPr/>
          <p:nvPr userDrawn="1"/>
        </p:nvSpPr>
        <p:spPr>
          <a:xfrm>
            <a:off x="1" y="1"/>
            <a:ext cx="9144000" cy="274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latin typeface="Calibri" panose="020F0502020204030204" pitchFamily="34" charset="0"/>
              </a:rPr>
              <a:t>Please delete this slide once you have read the instructions.</a:t>
            </a:r>
          </a:p>
        </p:txBody>
      </p:sp>
      <p:sp>
        <p:nvSpPr>
          <p:cNvPr id="28" name="TextBox 27"/>
          <p:cNvSpPr txBox="1"/>
          <p:nvPr userDrawn="1"/>
        </p:nvSpPr>
        <p:spPr>
          <a:xfrm>
            <a:off x="461963" y="2525846"/>
            <a:ext cx="2398712" cy="898948"/>
          </a:xfrm>
          <a:prstGeom prst="rect">
            <a:avLst/>
          </a:prstGeom>
          <a:noFill/>
        </p:spPr>
        <p:txBody>
          <a:bodyPr wrap="square" lIns="91440" tIns="27432" rIns="91440" bIns="27432" rtlCol="0" anchor="t" anchorCtr="0">
            <a:noAutofit/>
          </a:bodyPr>
          <a:lstStyle/>
          <a:p>
            <a:r>
              <a:rPr lang="en-US" sz="1200" b="1">
                <a:solidFill>
                  <a:schemeClr val="accent1"/>
                </a:solidFill>
              </a:rPr>
              <a:t>Gradients</a:t>
            </a:r>
          </a:p>
          <a:p>
            <a:r>
              <a:rPr lang="en-US" sz="1200">
                <a:solidFill>
                  <a:schemeClr val="tx1"/>
                </a:solidFill>
              </a:rPr>
              <a:t>Do not include gradient colors (i.e. blue to green, green to purple, etc.).</a:t>
            </a:r>
          </a:p>
        </p:txBody>
      </p:sp>
      <p:sp>
        <p:nvSpPr>
          <p:cNvPr id="36" name="TextBox 35"/>
          <p:cNvSpPr txBox="1"/>
          <p:nvPr userDrawn="1"/>
        </p:nvSpPr>
        <p:spPr>
          <a:xfrm>
            <a:off x="461963" y="3753910"/>
            <a:ext cx="2398712" cy="881687"/>
          </a:xfrm>
          <a:prstGeom prst="rect">
            <a:avLst/>
          </a:prstGeom>
          <a:noFill/>
        </p:spPr>
        <p:txBody>
          <a:bodyPr wrap="square" lIns="91440" tIns="27432" rIns="91440" bIns="27432" rtlCol="0" anchor="t" anchorCtr="0">
            <a:noAutofit/>
          </a:bodyPr>
          <a:lstStyle/>
          <a:p>
            <a:r>
              <a:rPr lang="en-US" sz="1200" b="1">
                <a:solidFill>
                  <a:schemeClr val="accent1"/>
                </a:solidFill>
              </a:rPr>
              <a:t>Lines</a:t>
            </a:r>
          </a:p>
          <a:p>
            <a:r>
              <a:rPr lang="en-US" sz="1200">
                <a:solidFill>
                  <a:schemeClr val="tx1"/>
                </a:solidFill>
              </a:rPr>
              <a:t>Lines should appear in the solid or round dotted style. Please avoid square dotted, dash dotted, long dashed, etc.</a:t>
            </a:r>
          </a:p>
        </p:txBody>
      </p:sp>
      <p:sp>
        <p:nvSpPr>
          <p:cNvPr id="37" name="Rectangle 36"/>
          <p:cNvSpPr/>
          <p:nvPr userDrawn="1"/>
        </p:nvSpPr>
        <p:spPr bwMode="auto">
          <a:xfrm>
            <a:off x="2919392" y="2612366"/>
            <a:ext cx="594360" cy="535310"/>
          </a:xfrm>
          <a:prstGeom prst="rect">
            <a:avLst/>
          </a:prstGeom>
          <a:solidFill>
            <a:schemeClr val="accent1"/>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rgbClr val="000000"/>
              </a:solidFill>
            </a:endParaRPr>
          </a:p>
        </p:txBody>
      </p:sp>
      <p:sp>
        <p:nvSpPr>
          <p:cNvPr id="38" name="Rectangle 37"/>
          <p:cNvSpPr/>
          <p:nvPr userDrawn="1"/>
        </p:nvSpPr>
        <p:spPr bwMode="auto">
          <a:xfrm>
            <a:off x="3683612" y="2612366"/>
            <a:ext cx="594360" cy="535310"/>
          </a:xfrm>
          <a:prstGeom prst="rect">
            <a:avLst/>
          </a:prstGeom>
          <a:gradFill flip="none" rotWithShape="1">
            <a:gsLst>
              <a:gs pos="0">
                <a:schemeClr val="accent1"/>
              </a:gs>
              <a:gs pos="100000">
                <a:schemeClr val="accent3"/>
              </a:gs>
            </a:gsLst>
            <a:lin ang="0" scaled="1"/>
            <a:tileRect/>
          </a:gra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rgbClr val="000000"/>
              </a:solidFill>
            </a:endParaRPr>
          </a:p>
        </p:txBody>
      </p:sp>
      <p:cxnSp>
        <p:nvCxnSpPr>
          <p:cNvPr id="39" name="Straight Connector 38"/>
          <p:cNvCxnSpPr/>
          <p:nvPr userDrawn="1"/>
        </p:nvCxnSpPr>
        <p:spPr>
          <a:xfrm>
            <a:off x="3513752" y="2544140"/>
            <a:ext cx="934079" cy="619280"/>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userDrawn="1"/>
        </p:nvSpPr>
        <p:spPr>
          <a:xfrm>
            <a:off x="2929888" y="3239593"/>
            <a:ext cx="583864" cy="185201"/>
          </a:xfrm>
          <a:prstGeom prst="rect">
            <a:avLst/>
          </a:prstGeom>
          <a:noFill/>
        </p:spPr>
        <p:txBody>
          <a:bodyPr wrap="square" lIns="27432" tIns="27432" rIns="27432" bIns="27432" rtlCol="0" anchor="t" anchorCtr="0">
            <a:noAutofit/>
          </a:bodyPr>
          <a:lstStyle/>
          <a:p>
            <a:pPr algn="ctr"/>
            <a:r>
              <a:rPr lang="en-US" sz="1000">
                <a:solidFill>
                  <a:schemeClr val="tx1"/>
                </a:solidFill>
              </a:rPr>
              <a:t>Correct</a:t>
            </a:r>
          </a:p>
        </p:txBody>
      </p:sp>
      <p:sp>
        <p:nvSpPr>
          <p:cNvPr id="41" name="TextBox 40"/>
          <p:cNvSpPr txBox="1"/>
          <p:nvPr userDrawn="1"/>
        </p:nvSpPr>
        <p:spPr>
          <a:xfrm>
            <a:off x="3704604" y="3225365"/>
            <a:ext cx="573368"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cxnSp>
        <p:nvCxnSpPr>
          <p:cNvPr id="42" name="Straight Connector 41"/>
          <p:cNvCxnSpPr/>
          <p:nvPr userDrawn="1"/>
        </p:nvCxnSpPr>
        <p:spPr>
          <a:xfrm>
            <a:off x="2898438" y="3916482"/>
            <a:ext cx="1463040" cy="0"/>
          </a:xfrm>
          <a:prstGeom prst="line">
            <a:avLst/>
          </a:prstGeom>
          <a:ln w="127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898438" y="4147400"/>
            <a:ext cx="1463040" cy="0"/>
          </a:xfrm>
          <a:prstGeom prst="line">
            <a:avLst/>
          </a:prstGeom>
          <a:ln w="12700">
            <a:solidFill>
              <a:schemeClr val="tx1"/>
            </a:solidFill>
            <a:prstDash val="dot"/>
            <a:tailEnd type="none" w="lg"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3257376" y="4220873"/>
            <a:ext cx="745164" cy="199429"/>
          </a:xfrm>
          <a:prstGeom prst="rect">
            <a:avLst/>
          </a:prstGeom>
          <a:noFill/>
        </p:spPr>
        <p:txBody>
          <a:bodyPr wrap="square" lIns="27432" tIns="27432" rIns="27432" bIns="27432" rtlCol="0" anchor="t" anchorCtr="0">
            <a:noAutofit/>
          </a:bodyPr>
          <a:lstStyle/>
          <a:p>
            <a:pPr algn="ctr"/>
            <a:r>
              <a:rPr lang="en-US" sz="1000">
                <a:solidFill>
                  <a:schemeClr val="tx1"/>
                </a:solidFill>
              </a:rPr>
              <a:t>Correct</a:t>
            </a:r>
          </a:p>
        </p:txBody>
      </p:sp>
      <p:cxnSp>
        <p:nvCxnSpPr>
          <p:cNvPr id="45" name="Straight Connector 44"/>
          <p:cNvCxnSpPr/>
          <p:nvPr userDrawn="1"/>
        </p:nvCxnSpPr>
        <p:spPr>
          <a:xfrm>
            <a:off x="2898438" y="4619732"/>
            <a:ext cx="1463040" cy="0"/>
          </a:xfrm>
          <a:prstGeom prst="line">
            <a:avLst/>
          </a:prstGeom>
          <a:ln w="12700">
            <a:solidFill>
              <a:schemeClr val="tx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2898438" y="4892635"/>
            <a:ext cx="1463040" cy="0"/>
          </a:xfrm>
          <a:prstGeom prst="line">
            <a:avLst/>
          </a:prstGeom>
          <a:ln w="12700">
            <a:solidFill>
              <a:schemeClr val="tx1"/>
            </a:solidFill>
            <a:prstDash val="lgDashDot"/>
            <a:tailEnd type="none" w="lg"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a:xfrm>
            <a:off x="3297258" y="5018590"/>
            <a:ext cx="745164"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cxnSp>
        <p:nvCxnSpPr>
          <p:cNvPr id="48" name="Straight Connector 47"/>
          <p:cNvCxnSpPr/>
          <p:nvPr userDrawn="1"/>
        </p:nvCxnSpPr>
        <p:spPr>
          <a:xfrm>
            <a:off x="3297258" y="4451792"/>
            <a:ext cx="934079" cy="619280"/>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userDrawn="1"/>
        </p:nvSpPr>
        <p:spPr>
          <a:xfrm>
            <a:off x="4909667" y="2525845"/>
            <a:ext cx="2101882" cy="813461"/>
          </a:xfrm>
          <a:prstGeom prst="rect">
            <a:avLst/>
          </a:prstGeom>
          <a:noFill/>
        </p:spPr>
        <p:txBody>
          <a:bodyPr wrap="square" lIns="27432" tIns="27432" rIns="27432" bIns="27432" rtlCol="0" anchor="t" anchorCtr="0">
            <a:noAutofit/>
          </a:bodyPr>
          <a:lstStyle/>
          <a:p>
            <a:r>
              <a:rPr lang="en-US" sz="1200" b="1">
                <a:solidFill>
                  <a:schemeClr val="accent1"/>
                </a:solidFill>
              </a:rPr>
              <a:t>Shape Effects</a:t>
            </a:r>
          </a:p>
          <a:p>
            <a:r>
              <a:rPr lang="en-US" sz="1200">
                <a:solidFill>
                  <a:schemeClr val="tx1"/>
                </a:solidFill>
              </a:rPr>
              <a:t>Please remove/do not include shadows, reflections, glows, bevels, 3D rotations, etc.</a:t>
            </a:r>
          </a:p>
        </p:txBody>
      </p:sp>
      <p:sp>
        <p:nvSpPr>
          <p:cNvPr id="51" name="Rectangle 50"/>
          <p:cNvSpPr/>
          <p:nvPr userDrawn="1"/>
        </p:nvSpPr>
        <p:spPr bwMode="auto">
          <a:xfrm>
            <a:off x="7011549" y="2616581"/>
            <a:ext cx="597266" cy="545805"/>
          </a:xfrm>
          <a:prstGeom prst="rect">
            <a:avLst/>
          </a:prstGeom>
          <a:solidFill>
            <a:schemeClr val="accent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chemeClr val="bg1"/>
              </a:solidFill>
            </a:endParaRPr>
          </a:p>
        </p:txBody>
      </p:sp>
      <p:sp>
        <p:nvSpPr>
          <p:cNvPr id="52" name="Rectangle 51"/>
          <p:cNvSpPr/>
          <p:nvPr userDrawn="1"/>
        </p:nvSpPr>
        <p:spPr bwMode="auto">
          <a:xfrm>
            <a:off x="7802178" y="2616581"/>
            <a:ext cx="638417" cy="545805"/>
          </a:xfrm>
          <a:prstGeom prst="rect">
            <a:avLst/>
          </a:prstGeom>
          <a:solidFill>
            <a:schemeClr val="accent2"/>
          </a:solidFill>
          <a:ln w="12700">
            <a:noFill/>
            <a:miter lim="800000"/>
            <a:headEnd/>
            <a:tailEnd/>
          </a:ln>
          <a:effectLst>
            <a:outerShdw blurRad="50800" dist="38100" dir="2700000" algn="tl" rotWithShape="0">
              <a:srgbClr val="000000">
                <a:alpha val="43000"/>
              </a:srgbClr>
            </a:outerShd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chemeClr val="bg1"/>
              </a:solidFill>
            </a:endParaRPr>
          </a:p>
        </p:txBody>
      </p:sp>
      <p:sp>
        <p:nvSpPr>
          <p:cNvPr id="53" name="TextBox 52"/>
          <p:cNvSpPr txBox="1"/>
          <p:nvPr userDrawn="1"/>
        </p:nvSpPr>
        <p:spPr>
          <a:xfrm>
            <a:off x="7821555" y="3225365"/>
            <a:ext cx="619040"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cxnSp>
        <p:nvCxnSpPr>
          <p:cNvPr id="54" name="Straight Connector 53"/>
          <p:cNvCxnSpPr/>
          <p:nvPr userDrawn="1"/>
        </p:nvCxnSpPr>
        <p:spPr>
          <a:xfrm>
            <a:off x="7702780" y="2534678"/>
            <a:ext cx="932688" cy="724243"/>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userDrawn="1"/>
        </p:nvSpPr>
        <p:spPr>
          <a:xfrm>
            <a:off x="4909667" y="3753910"/>
            <a:ext cx="2101882" cy="754886"/>
          </a:xfrm>
          <a:prstGeom prst="rect">
            <a:avLst/>
          </a:prstGeom>
          <a:noFill/>
        </p:spPr>
        <p:txBody>
          <a:bodyPr wrap="square" lIns="91440" tIns="27432" rIns="91440" bIns="27432" rtlCol="0" anchor="t" anchorCtr="0">
            <a:noAutofit/>
          </a:bodyPr>
          <a:lstStyle/>
          <a:p>
            <a:r>
              <a:rPr lang="en-US" sz="1200" b="1">
                <a:solidFill>
                  <a:schemeClr val="accent1"/>
                </a:solidFill>
              </a:rPr>
              <a:t>Shape Borders</a:t>
            </a:r>
          </a:p>
          <a:p>
            <a:r>
              <a:rPr lang="en-US" sz="1200">
                <a:solidFill>
                  <a:schemeClr val="tx1"/>
                </a:solidFill>
              </a:rPr>
              <a:t>With a solid shape, avoid a</a:t>
            </a:r>
            <a:r>
              <a:rPr lang="en-US" sz="1200" baseline="0">
                <a:solidFill>
                  <a:schemeClr val="tx1"/>
                </a:solidFill>
              </a:rPr>
              <a:t> border</a:t>
            </a:r>
            <a:r>
              <a:rPr lang="en-US" sz="1200">
                <a:solidFill>
                  <a:schemeClr val="tx1"/>
                </a:solidFill>
              </a:rPr>
              <a:t>.</a:t>
            </a:r>
          </a:p>
        </p:txBody>
      </p:sp>
      <p:sp>
        <p:nvSpPr>
          <p:cNvPr id="59" name="Rectangle 58"/>
          <p:cNvSpPr/>
          <p:nvPr userDrawn="1"/>
        </p:nvSpPr>
        <p:spPr bwMode="auto">
          <a:xfrm>
            <a:off x="7011549" y="3893381"/>
            <a:ext cx="594360" cy="377865"/>
          </a:xfrm>
          <a:prstGeom prst="rect">
            <a:avLst/>
          </a:prstGeom>
          <a:solidFill>
            <a:schemeClr val="accent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chemeClr val="bg1"/>
              </a:solidFill>
            </a:endParaRPr>
          </a:p>
        </p:txBody>
      </p:sp>
      <p:sp>
        <p:nvSpPr>
          <p:cNvPr id="60" name="Rectangle 59"/>
          <p:cNvSpPr/>
          <p:nvPr userDrawn="1"/>
        </p:nvSpPr>
        <p:spPr bwMode="auto">
          <a:xfrm>
            <a:off x="7846235" y="3893381"/>
            <a:ext cx="594360" cy="377865"/>
          </a:xfrm>
          <a:prstGeom prst="rect">
            <a:avLst/>
          </a:prstGeom>
          <a:solidFill>
            <a:schemeClr val="accent2"/>
          </a:solidFill>
          <a:ln w="12700">
            <a:solidFill>
              <a:schemeClr val="accent1"/>
            </a:solid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chemeClr val="bg1"/>
              </a:solidFill>
            </a:endParaRPr>
          </a:p>
        </p:txBody>
      </p:sp>
      <p:cxnSp>
        <p:nvCxnSpPr>
          <p:cNvPr id="61" name="Straight Connector 60"/>
          <p:cNvCxnSpPr/>
          <p:nvPr userDrawn="1"/>
        </p:nvCxnSpPr>
        <p:spPr>
          <a:xfrm>
            <a:off x="7702780" y="3772673"/>
            <a:ext cx="934079" cy="619280"/>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7011554" y="4309367"/>
            <a:ext cx="594355" cy="199429"/>
          </a:xfrm>
          <a:prstGeom prst="rect">
            <a:avLst/>
          </a:prstGeom>
          <a:noFill/>
        </p:spPr>
        <p:txBody>
          <a:bodyPr wrap="square" lIns="27432" tIns="27432" rIns="27432" bIns="27432" rtlCol="0" anchor="t" anchorCtr="0">
            <a:noAutofit/>
          </a:bodyPr>
          <a:lstStyle/>
          <a:p>
            <a:pPr algn="ctr"/>
            <a:r>
              <a:rPr lang="en-US" sz="1000">
                <a:solidFill>
                  <a:schemeClr val="tx1"/>
                </a:solidFill>
              </a:rPr>
              <a:t>Correct</a:t>
            </a:r>
          </a:p>
        </p:txBody>
      </p:sp>
      <p:sp>
        <p:nvSpPr>
          <p:cNvPr id="63" name="TextBox 62"/>
          <p:cNvSpPr txBox="1"/>
          <p:nvPr userDrawn="1"/>
        </p:nvSpPr>
        <p:spPr>
          <a:xfrm>
            <a:off x="7825697" y="4309367"/>
            <a:ext cx="614898"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spTree>
    <p:extLst>
      <p:ext uri="{BB962C8B-B14F-4D97-AF65-F5344CB8AC3E}">
        <p14:creationId xmlns:p14="http://schemas.microsoft.com/office/powerpoint/2010/main" val="3717284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7" name="Picture 6" descr="EMWD_PPT_Waves_Divider_multicolo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94632"/>
            <a:ext cx="9144000" cy="2563368"/>
          </a:xfrm>
          <a:prstGeom prst="rect">
            <a:avLst/>
          </a:prstGeom>
        </p:spPr>
      </p:pic>
      <p:sp>
        <p:nvSpPr>
          <p:cNvPr id="2" name="Title 1"/>
          <p:cNvSpPr>
            <a:spLocks noGrp="1"/>
          </p:cNvSpPr>
          <p:nvPr>
            <p:ph type="title" hasCustomPrompt="1"/>
          </p:nvPr>
        </p:nvSpPr>
        <p:spPr>
          <a:xfrm>
            <a:off x="722313" y="1924153"/>
            <a:ext cx="7772400" cy="857794"/>
          </a:xfrm>
        </p:spPr>
        <p:txBody>
          <a:bodyPr anchor="t" anchorCtr="0">
            <a:noAutofit/>
          </a:bodyPr>
          <a:lstStyle>
            <a:lvl1pPr algn="l">
              <a:defRPr sz="3200" b="0" cap="none"/>
            </a:lvl1pPr>
          </a:lstStyle>
          <a:p>
            <a:br>
              <a:rPr lang="en-US"/>
            </a:br>
            <a:endParaRPr lang="en-US"/>
          </a:p>
        </p:txBody>
      </p:sp>
      <p:pic>
        <p:nvPicPr>
          <p:cNvPr id="10" name="Picture 9"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2271" y="333521"/>
            <a:ext cx="1403226" cy="1054955"/>
          </a:xfrm>
          <a:prstGeom prst="rect">
            <a:avLst/>
          </a:prstGeom>
        </p:spPr>
      </p:pic>
      <p:sp>
        <p:nvSpPr>
          <p:cNvPr id="3" name="TextBox 2"/>
          <p:cNvSpPr txBox="1"/>
          <p:nvPr userDrawn="1"/>
        </p:nvSpPr>
        <p:spPr>
          <a:xfrm>
            <a:off x="722313" y="3008167"/>
            <a:ext cx="5600995" cy="369332"/>
          </a:xfrm>
          <a:prstGeom prst="rect">
            <a:avLst/>
          </a:prstGeom>
          <a:noFill/>
        </p:spPr>
        <p:txBody>
          <a:bodyPr wrap="square" rtlCol="0">
            <a:spAutoFit/>
          </a:bodyPr>
          <a:lstStyle/>
          <a:p>
            <a:endParaRPr lang="en-US"/>
          </a:p>
        </p:txBody>
      </p:sp>
      <p:sp>
        <p:nvSpPr>
          <p:cNvPr id="8" name="Title 1"/>
          <p:cNvSpPr txBox="1">
            <a:spLocks/>
          </p:cNvSpPr>
          <p:nvPr userDrawn="1"/>
        </p:nvSpPr>
        <p:spPr>
          <a:xfrm>
            <a:off x="722313" y="2978103"/>
            <a:ext cx="7772400" cy="857794"/>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200" b="0" kern="1200" cap="none">
                <a:solidFill>
                  <a:schemeClr val="tx1"/>
                </a:solidFill>
                <a:latin typeface="+mj-lt"/>
                <a:ea typeface="+mj-ea"/>
                <a:cs typeface="+mj-cs"/>
              </a:defRPr>
            </a:lvl1pPr>
          </a:lstStyle>
          <a:p>
            <a:br>
              <a:rPr lang="en-US"/>
            </a:br>
            <a:endParaRPr lang="en-US"/>
          </a:p>
        </p:txBody>
      </p:sp>
      <p:sp>
        <p:nvSpPr>
          <p:cNvPr id="6" name="Text Placeholder 5"/>
          <p:cNvSpPr>
            <a:spLocks noGrp="1"/>
          </p:cNvSpPr>
          <p:nvPr>
            <p:ph type="body" sz="quarter" idx="10"/>
          </p:nvPr>
        </p:nvSpPr>
        <p:spPr>
          <a:xfrm>
            <a:off x="722313" y="2806022"/>
            <a:ext cx="7065962" cy="1488610"/>
          </a:xfrm>
        </p:spPr>
        <p:txBody>
          <a:bodyPr/>
          <a:lstStyle>
            <a:lvl1pPr marL="0" indent="0">
              <a:spcBef>
                <a:spcPts val="0"/>
              </a:spcBef>
              <a:buNone/>
              <a:defRPr sz="1800"/>
            </a:lvl1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787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Shape 44"/>
        <p:cNvGrpSpPr/>
        <p:nvPr/>
      </p:nvGrpSpPr>
      <p:grpSpPr>
        <a:xfrm>
          <a:off x="0" y="0"/>
          <a:ext cx="0" cy="0"/>
          <a:chOff x="0" y="0"/>
          <a:chExt cx="0" cy="0"/>
        </a:xfrm>
      </p:grpSpPr>
      <p:sp>
        <p:nvSpPr>
          <p:cNvPr id="45" name="Shape 45"/>
          <p:cNvSpPr txBox="1">
            <a:spLocks noGrp="1"/>
          </p:cNvSpPr>
          <p:nvPr>
            <p:ph type="ctrTitle"/>
          </p:nvPr>
        </p:nvSpPr>
        <p:spPr>
          <a:xfrm>
            <a:off x="4800600" y="4624668"/>
            <a:ext cx="4038600" cy="93345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2800"/>
              <a:buFont typeface="Rockwell"/>
              <a:buNone/>
              <a:defRPr sz="28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Shape 46"/>
          <p:cNvSpPr txBox="1">
            <a:spLocks noGrp="1"/>
          </p:cNvSpPr>
          <p:nvPr>
            <p:ph type="subTitle" idx="1"/>
          </p:nvPr>
        </p:nvSpPr>
        <p:spPr>
          <a:xfrm>
            <a:off x="4800600" y="5562599"/>
            <a:ext cx="4038600" cy="748553"/>
          </a:xfrm>
          <a:prstGeom prst="rect">
            <a:avLst/>
          </a:prstGeom>
          <a:noFill/>
          <a:ln>
            <a:noFill/>
          </a:ln>
        </p:spPr>
        <p:txBody>
          <a:bodyPr spcFirstLastPara="1" wrap="square" lIns="91425" tIns="91425" rIns="91425" bIns="91425" anchor="t" anchorCtr="0"/>
          <a:lstStyle>
            <a:lvl1pPr marR="0" lvl="0" algn="l" rtl="0">
              <a:spcBef>
                <a:spcPts val="30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1pPr>
            <a:lvl2pPr marR="0" lvl="1" algn="ctr"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2pPr>
            <a:lvl3pPr marR="0" lvl="2" algn="ctr" rtl="0">
              <a:spcBef>
                <a:spcPts val="60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3pPr>
            <a:lvl4pPr marR="0" lvl="3" algn="ctr"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4pPr>
            <a:lvl5pPr marR="0" lvl="4" algn="ctr" rtl="0">
              <a:spcBef>
                <a:spcPts val="60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5pPr>
            <a:lvl6pPr marR="0" lvl="5" algn="ctr" rtl="0">
              <a:spcBef>
                <a:spcPts val="36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6pPr>
            <a:lvl7pPr marR="0" lvl="6" algn="ctr" rtl="0">
              <a:spcBef>
                <a:spcPts val="36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7pPr>
            <a:lvl8pPr marR="0" lvl="7" algn="ctr" rtl="0">
              <a:spcBef>
                <a:spcPts val="36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8pPr>
            <a:lvl9pPr marR="0" lvl="8" algn="ctr" rtl="0">
              <a:spcBef>
                <a:spcPts val="36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9pPr>
          </a:lstStyle>
          <a:p>
            <a:endParaRPr/>
          </a:p>
        </p:txBody>
      </p:sp>
      <p:sp>
        <p:nvSpPr>
          <p:cNvPr id="47" name="Shape 47"/>
          <p:cNvSpPr txBox="1">
            <a:spLocks noGrp="1"/>
          </p:cNvSpPr>
          <p:nvPr>
            <p:ph type="dt" idx="10"/>
          </p:nvPr>
        </p:nvSpPr>
        <p:spPr>
          <a:xfrm>
            <a:off x="4800600" y="6425640"/>
            <a:ext cx="123264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8" name="Shape 48"/>
          <p:cNvSpPr txBox="1">
            <a:spLocks noGrp="1"/>
          </p:cNvSpPr>
          <p:nvPr>
            <p:ph type="ftr" idx="11"/>
          </p:nvPr>
        </p:nvSpPr>
        <p:spPr>
          <a:xfrm>
            <a:off x="6311153" y="6425640"/>
            <a:ext cx="2617694"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9" name="Shape 49"/>
          <p:cNvSpPr/>
          <p:nvPr/>
        </p:nvSpPr>
        <p:spPr>
          <a:xfrm>
            <a:off x="282575" y="228600"/>
            <a:ext cx="4235450" cy="41879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0" name="Shape 50"/>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1" name="Shape 51"/>
          <p:cNvSpPr/>
          <p:nvPr/>
        </p:nvSpPr>
        <p:spPr>
          <a:xfrm>
            <a:off x="4624388" y="2377440"/>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2" name="Shape 52"/>
          <p:cNvSpPr>
            <a:spLocks noGrp="1"/>
          </p:cNvSpPr>
          <p:nvPr>
            <p:ph type="pic" idx="2"/>
          </p:nvPr>
        </p:nvSpPr>
        <p:spPr>
          <a:xfrm>
            <a:off x="4624388" y="22860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53" name="Shape 53"/>
          <p:cNvSpPr>
            <a:spLocks noGrp="1"/>
          </p:cNvSpPr>
          <p:nvPr>
            <p:ph type="pic" idx="3"/>
          </p:nvPr>
        </p:nvSpPr>
        <p:spPr>
          <a:xfrm>
            <a:off x="6802438" y="237744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54" name="Shape 54"/>
          <p:cNvSpPr txBox="1">
            <a:spLocks noGrp="1"/>
          </p:cNvSpPr>
          <p:nvPr>
            <p:ph type="body" idx="4"/>
          </p:nvPr>
        </p:nvSpPr>
        <p:spPr>
          <a:xfrm>
            <a:off x="857250" y="1779494"/>
            <a:ext cx="3086100" cy="2040905"/>
          </a:xfrm>
          <a:prstGeom prst="rect">
            <a:avLst/>
          </a:prstGeom>
          <a:noFill/>
          <a:ln>
            <a:noFill/>
          </a:ln>
        </p:spPr>
        <p:txBody>
          <a:bodyPr spcFirstLastPara="1" wrap="square" lIns="91425" tIns="91425" rIns="91425" bIns="91425" anchor="t" anchorCtr="0"/>
          <a:lstStyle>
            <a:lvl1pPr marL="457200" marR="0" lvl="0" indent="-228600" algn="ctr" rtl="0">
              <a:spcBef>
                <a:spcPts val="600"/>
              </a:spcBef>
              <a:spcAft>
                <a:spcPts val="0"/>
              </a:spcAft>
              <a:buClr>
                <a:schemeClr val="accent1"/>
              </a:buClr>
              <a:buSzPts val="3450"/>
              <a:buFont typeface="Noto Sans Symbols"/>
              <a:buNone/>
              <a:defRPr sz="4600" b="0" i="0" u="none" strike="noStrike" cap="none">
                <a:solidFill>
                  <a:schemeClr val="lt1"/>
                </a:solidFill>
                <a:latin typeface="Rockwell"/>
                <a:ea typeface="Rockwell"/>
                <a:cs typeface="Rockwell"/>
                <a:sym typeface="Rockwell"/>
              </a:defRPr>
            </a:lvl1pPr>
            <a:lvl2pPr marL="914400" marR="0" lvl="1" indent="-285750" algn="l" rtl="0">
              <a:spcBef>
                <a:spcPts val="600"/>
              </a:spcBef>
              <a:spcAft>
                <a:spcPts val="0"/>
              </a:spcAft>
              <a:buClr>
                <a:srgbClr val="B86EB8"/>
              </a:buClr>
              <a:buSzPts val="900"/>
              <a:buFont typeface="Noto Sans Symbols"/>
              <a:buChar char="■"/>
              <a:defRPr sz="1200" b="0" i="0" u="none" strike="noStrike" cap="none">
                <a:solidFill>
                  <a:srgbClr val="595959"/>
                </a:solidFill>
                <a:latin typeface="Rockwell"/>
                <a:ea typeface="Rockwell"/>
                <a:cs typeface="Rockwell"/>
                <a:sym typeface="Rockwell"/>
              </a:defRPr>
            </a:lvl2pPr>
            <a:lvl3pPr marL="1371600" marR="0" lvl="2" indent="-276225" algn="l" rtl="0">
              <a:spcBef>
                <a:spcPts val="600"/>
              </a:spcBef>
              <a:spcAft>
                <a:spcPts val="0"/>
              </a:spcAft>
              <a:buClr>
                <a:schemeClr val="accent1"/>
              </a:buClr>
              <a:buSzPts val="750"/>
              <a:buFont typeface="Noto Sans Symbols"/>
              <a:buChar char="■"/>
              <a:defRPr sz="1000" b="0" i="0" u="none" strike="noStrike" cap="none">
                <a:solidFill>
                  <a:srgbClr val="595959"/>
                </a:solidFill>
                <a:latin typeface="Rockwell"/>
                <a:ea typeface="Rockwell"/>
                <a:cs typeface="Rockwell"/>
                <a:sym typeface="Rockwell"/>
              </a:defRPr>
            </a:lvl3pPr>
            <a:lvl4pPr marL="1828800" marR="0" lvl="3" indent="-271462" algn="l" rtl="0">
              <a:spcBef>
                <a:spcPts val="600"/>
              </a:spcBef>
              <a:spcAft>
                <a:spcPts val="0"/>
              </a:spcAft>
              <a:buClr>
                <a:srgbClr val="B86EB8"/>
              </a:buClr>
              <a:buSzPts val="675"/>
              <a:buFont typeface="Noto Sans Symbols"/>
              <a:buChar char="■"/>
              <a:defRPr sz="900" b="0" i="0" u="none" strike="noStrike" cap="none">
                <a:solidFill>
                  <a:srgbClr val="595959"/>
                </a:solidFill>
                <a:latin typeface="Rockwell"/>
                <a:ea typeface="Rockwell"/>
                <a:cs typeface="Rockwell"/>
                <a:sym typeface="Rockwell"/>
              </a:defRPr>
            </a:lvl4pPr>
            <a:lvl5pPr marL="2286000" marR="0" lvl="4" indent="-271462" algn="l" rtl="0">
              <a:spcBef>
                <a:spcPts val="600"/>
              </a:spcBef>
              <a:spcAft>
                <a:spcPts val="0"/>
              </a:spcAft>
              <a:buClr>
                <a:schemeClr val="accent1"/>
              </a:buClr>
              <a:buSzPts val="675"/>
              <a:buFont typeface="Noto Sans Symbols"/>
              <a:buChar char="■"/>
              <a:defRPr sz="9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55" name="Shape 55"/>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B86EB8"/>
                </a:solidFill>
                <a:latin typeface="Rockwell"/>
                <a:ea typeface="Rockwell"/>
                <a:cs typeface="Rockwell"/>
                <a:sym typeface="Rockwell"/>
              </a:rPr>
              <a:t>+</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6"/>
        <p:cNvGrpSpPr/>
        <p:nvPr/>
      </p:nvGrpSpPr>
      <p:grpSpPr>
        <a:xfrm>
          <a:off x="0" y="0"/>
          <a:ext cx="0" cy="0"/>
          <a:chOff x="0" y="0"/>
          <a:chExt cx="0" cy="0"/>
        </a:xfrm>
      </p:grpSpPr>
      <p:sp>
        <p:nvSpPr>
          <p:cNvPr id="57" name="Shape 57"/>
          <p:cNvSpPr/>
          <p:nvPr/>
        </p:nvSpPr>
        <p:spPr>
          <a:xfrm>
            <a:off x="658907" y="228600"/>
            <a:ext cx="8200930"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8" name="Shape 58"/>
          <p:cNvSpPr txBox="1">
            <a:spLocks noGrp="1"/>
          </p:cNvSpPr>
          <p:nvPr>
            <p:ph type="title"/>
          </p:nvPr>
        </p:nvSpPr>
        <p:spPr>
          <a:xfrm>
            <a:off x="2286000" y="3124200"/>
            <a:ext cx="5638800" cy="136207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3200"/>
              <a:buFont typeface="Rockwell"/>
              <a:buNone/>
              <a:defRPr sz="32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Shape 59"/>
          <p:cNvSpPr txBox="1">
            <a:spLocks noGrp="1"/>
          </p:cNvSpPr>
          <p:nvPr>
            <p:ph type="body" idx="1"/>
          </p:nvPr>
        </p:nvSpPr>
        <p:spPr>
          <a:xfrm>
            <a:off x="2286000" y="4495800"/>
            <a:ext cx="5638800" cy="1500187"/>
          </a:xfrm>
          <a:prstGeom prst="rect">
            <a:avLst/>
          </a:prstGeom>
          <a:noFill/>
          <a:ln>
            <a:noFill/>
          </a:ln>
        </p:spPr>
        <p:txBody>
          <a:bodyPr spcFirstLastPara="1" wrap="square" lIns="91425" tIns="91425" rIns="91425" bIns="91425" anchor="t" anchorCtr="0"/>
          <a:lstStyle>
            <a:lvl1pPr marL="457200" marR="0" lvl="0" indent="-228600" algn="l" rtl="0">
              <a:spcBef>
                <a:spcPts val="300"/>
              </a:spcBef>
              <a:spcAft>
                <a:spcPts val="0"/>
              </a:spcAft>
              <a:buClr>
                <a:schemeClr val="accent1"/>
              </a:buClr>
              <a:buSzPts val="105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1200"/>
              <a:buFont typeface="Noto Sans Symbols"/>
              <a:buNone/>
              <a:defRPr sz="1600" b="0" i="0" u="none" strike="noStrike" cap="none">
                <a:solidFill>
                  <a:srgbClr val="888888"/>
                </a:solidFill>
                <a:latin typeface="Rockwell"/>
                <a:ea typeface="Rockwell"/>
                <a:cs typeface="Rockwell"/>
                <a:sym typeface="Rockwell"/>
              </a:defRPr>
            </a:lvl3pPr>
            <a:lvl4pPr marL="1828800" marR="0" lvl="3" indent="-228600" algn="l" rtl="0">
              <a:spcBef>
                <a:spcPts val="600"/>
              </a:spcBef>
              <a:spcAft>
                <a:spcPts val="0"/>
              </a:spcAft>
              <a:buClr>
                <a:srgbClr val="B86EB8"/>
              </a:buClr>
              <a:buSzPts val="1050"/>
              <a:buFont typeface="Noto Sans Symbols"/>
              <a:buNone/>
              <a:defRPr sz="1400" b="0" i="0" u="none" strike="noStrike" cap="none">
                <a:solidFill>
                  <a:srgbClr val="888888"/>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5pPr>
            <a:lvl6pPr marL="2743200" marR="0" lvl="5" indent="-228600" algn="l" rtl="0">
              <a:spcBef>
                <a:spcPts val="280"/>
              </a:spcBef>
              <a:spcAft>
                <a:spcPts val="0"/>
              </a:spcAft>
              <a:buClr>
                <a:srgbClr val="B86EB8"/>
              </a:buClr>
              <a:buSzPts val="1050"/>
              <a:buFont typeface="Noto Sans Symbols"/>
              <a:buNone/>
              <a:defRPr sz="1400" b="0" i="0" u="none" strike="noStrike" cap="none">
                <a:solidFill>
                  <a:srgbClr val="888888"/>
                </a:solidFill>
                <a:latin typeface="Rockwell"/>
                <a:ea typeface="Rockwell"/>
                <a:cs typeface="Rockwell"/>
                <a:sym typeface="Rockwell"/>
              </a:defRPr>
            </a:lvl6pPr>
            <a:lvl7pPr marL="3200400" marR="0" lvl="6" indent="-228600" algn="l" rtl="0">
              <a:spcBef>
                <a:spcPts val="28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7pPr>
            <a:lvl8pPr marL="3657600" marR="0" lvl="7" indent="-228600" algn="l" rtl="0">
              <a:spcBef>
                <a:spcPts val="280"/>
              </a:spcBef>
              <a:spcAft>
                <a:spcPts val="0"/>
              </a:spcAft>
              <a:buClr>
                <a:srgbClr val="B86EB8"/>
              </a:buClr>
              <a:buSzPts val="1050"/>
              <a:buFont typeface="Noto Sans Symbols"/>
              <a:buNone/>
              <a:defRPr sz="1400" b="0" i="0" u="none" strike="noStrike" cap="none">
                <a:solidFill>
                  <a:srgbClr val="888888"/>
                </a:solidFill>
                <a:latin typeface="Rockwell"/>
                <a:ea typeface="Rockwell"/>
                <a:cs typeface="Rockwell"/>
                <a:sym typeface="Rockwell"/>
              </a:defRPr>
            </a:lvl8pPr>
            <a:lvl9pPr marL="4114800" marR="0" lvl="8" indent="-228600" algn="l" rtl="0">
              <a:spcBef>
                <a:spcPts val="28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9pPr>
          </a:lstStyle>
          <a:p>
            <a:endParaRPr/>
          </a:p>
        </p:txBody>
      </p:sp>
      <p:sp>
        <p:nvSpPr>
          <p:cNvPr id="60" name="Shape 60"/>
          <p:cNvSpPr txBox="1">
            <a:spLocks noGrp="1"/>
          </p:cNvSpPr>
          <p:nvPr>
            <p:ph type="dt" idx="10"/>
          </p:nvPr>
        </p:nvSpPr>
        <p:spPr>
          <a:xfrm>
            <a:off x="658906" y="6248774"/>
            <a:ext cx="14746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61" name="Shape 61"/>
          <p:cNvSpPr txBox="1">
            <a:spLocks noGrp="1"/>
          </p:cNvSpPr>
          <p:nvPr>
            <p:ph type="ftr" idx="11"/>
          </p:nvPr>
        </p:nvSpPr>
        <p:spPr>
          <a:xfrm>
            <a:off x="2286000" y="6248774"/>
            <a:ext cx="5638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62" name="Shape 62"/>
          <p:cNvSpPr txBox="1">
            <a:spLocks noGrp="1"/>
          </p:cNvSpPr>
          <p:nvPr>
            <p:ph type="sldNum" idx="12"/>
          </p:nvPr>
        </p:nvSpPr>
        <p:spPr>
          <a:xfrm>
            <a:off x="8305800" y="624877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63" name="Shape 63"/>
          <p:cNvSpPr txBox="1"/>
          <p:nvPr/>
        </p:nvSpPr>
        <p:spPr>
          <a:xfrm>
            <a:off x="2003612" y="3110754"/>
            <a:ext cx="260909" cy="61555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000" b="1">
                <a:solidFill>
                  <a:srgbClr val="B86EB8"/>
                </a:solidFill>
                <a:latin typeface="Rockwell"/>
                <a:ea typeface="Rockwell"/>
                <a:cs typeface="Rockwell"/>
                <a:sym typeface="Rockwell"/>
              </a:rPr>
              <a:t>+</a:t>
            </a:r>
            <a:endParaRPr/>
          </a:p>
        </p:txBody>
      </p:sp>
      <p:sp>
        <p:nvSpPr>
          <p:cNvPr id="64" name="Shape 64"/>
          <p:cNvSpPr/>
          <p:nvPr/>
        </p:nvSpPr>
        <p:spPr>
          <a:xfrm>
            <a:off x="285750" y="228600"/>
            <a:ext cx="212725" cy="634523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Shape 86"/>
        <p:cNvGrpSpPr/>
        <p:nvPr/>
      </p:nvGrpSpPr>
      <p:grpSpPr>
        <a:xfrm>
          <a:off x="0" y="0"/>
          <a:ext cx="0" cy="0"/>
          <a:chOff x="0" y="0"/>
          <a:chExt cx="0" cy="0"/>
        </a:xfrm>
      </p:grpSpPr>
      <p:sp>
        <p:nvSpPr>
          <p:cNvPr id="87" name="Shape 87"/>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88" name="Shape 88"/>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Shape 89"/>
          <p:cNvSpPr txBox="1">
            <a:spLocks noGrp="1"/>
          </p:cNvSpPr>
          <p:nvPr>
            <p:ph type="body" idx="1"/>
          </p:nvPr>
        </p:nvSpPr>
        <p:spPr>
          <a:xfrm>
            <a:off x="498517" y="1985963"/>
            <a:ext cx="7569157" cy="196596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90" name="Shape 90"/>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91" name="Shape 91"/>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92" name="Shape 92"/>
          <p:cNvSpPr txBox="1">
            <a:spLocks noGrp="1"/>
          </p:cNvSpPr>
          <p:nvPr>
            <p:ph type="body" idx="2"/>
          </p:nvPr>
        </p:nvSpPr>
        <p:spPr>
          <a:xfrm>
            <a:off x="498517" y="4164965"/>
            <a:ext cx="7569157" cy="196596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93" name="Shape 93"/>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94" name="Shape 94"/>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 Content">
    <p:spTree>
      <p:nvGrpSpPr>
        <p:cNvPr id="1" name="Shape 95"/>
        <p:cNvGrpSpPr/>
        <p:nvPr/>
      </p:nvGrpSpPr>
      <p:grpSpPr>
        <a:xfrm>
          <a:off x="0" y="0"/>
          <a:ext cx="0" cy="0"/>
          <a:chOff x="0" y="0"/>
          <a:chExt cx="0" cy="0"/>
        </a:xfrm>
      </p:grpSpPr>
      <p:sp>
        <p:nvSpPr>
          <p:cNvPr id="96" name="Shape 96"/>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97" name="Shape 97"/>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98" name="Shape 98"/>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Shape 99"/>
          <p:cNvSpPr txBox="1">
            <a:spLocks noGrp="1"/>
          </p:cNvSpPr>
          <p:nvPr>
            <p:ph type="body" idx="1"/>
          </p:nvPr>
        </p:nvSpPr>
        <p:spPr>
          <a:xfrm>
            <a:off x="4410075" y="1985963"/>
            <a:ext cx="3657600" cy="196596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00" name="Shape 100"/>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01" name="Shape 101"/>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02" name="Shape 102"/>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03" name="Shape 103"/>
          <p:cNvSpPr txBox="1">
            <a:spLocks noGrp="1"/>
          </p:cNvSpPr>
          <p:nvPr>
            <p:ph type="body" idx="2"/>
          </p:nvPr>
        </p:nvSpPr>
        <p:spPr>
          <a:xfrm>
            <a:off x="498518" y="1985963"/>
            <a:ext cx="3657600" cy="414020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04" name="Shape 104"/>
          <p:cNvSpPr txBox="1">
            <a:spLocks noGrp="1"/>
          </p:cNvSpPr>
          <p:nvPr>
            <p:ph type="body" idx="3"/>
          </p:nvPr>
        </p:nvSpPr>
        <p:spPr>
          <a:xfrm>
            <a:off x="4410075" y="4169664"/>
            <a:ext cx="3657600" cy="196596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Only">
    <p:spTree>
      <p:nvGrpSpPr>
        <p:cNvPr id="1" name="Shape 116"/>
        <p:cNvGrpSpPr/>
        <p:nvPr/>
      </p:nvGrpSpPr>
      <p:grpSpPr>
        <a:xfrm>
          <a:off x="0" y="0"/>
          <a:ext cx="0" cy="0"/>
          <a:chOff x="0" y="0"/>
          <a:chExt cx="0" cy="0"/>
        </a:xfrm>
      </p:grpSpPr>
      <p:sp>
        <p:nvSpPr>
          <p:cNvPr id="117" name="Shape 117"/>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18" name="Shape 118"/>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119" name="Shape 119"/>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0" name="Shape 120"/>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21" name="Shape 121"/>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22" name="Shape 122"/>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8"/>
        <p:cNvGrpSpPr/>
        <p:nvPr/>
      </p:nvGrpSpPr>
      <p:grpSpPr>
        <a:xfrm>
          <a:off x="0" y="0"/>
          <a:ext cx="0" cy="0"/>
          <a:chOff x="0" y="0"/>
          <a:chExt cx="0" cy="0"/>
        </a:xfrm>
      </p:grpSpPr>
      <p:sp>
        <p:nvSpPr>
          <p:cNvPr id="129" name="Shape 129"/>
          <p:cNvSpPr/>
          <p:nvPr/>
        </p:nvSpPr>
        <p:spPr>
          <a:xfrm>
            <a:off x="282575" y="228600"/>
            <a:ext cx="3451225"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30" name="Shape 130"/>
          <p:cNvSpPr txBox="1">
            <a:spLocks noGrp="1"/>
          </p:cNvSpPr>
          <p:nvPr>
            <p:ph type="title"/>
          </p:nvPr>
        </p:nvSpPr>
        <p:spPr>
          <a:xfrm>
            <a:off x="380555" y="2571750"/>
            <a:ext cx="3255264"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600"/>
              <a:buFont typeface="Rockwell"/>
              <a:buNone/>
              <a:defRPr sz="26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1" name="Shape 131"/>
          <p:cNvSpPr txBox="1">
            <a:spLocks noGrp="1"/>
          </p:cNvSpPr>
          <p:nvPr>
            <p:ph type="body" idx="1"/>
          </p:nvPr>
        </p:nvSpPr>
        <p:spPr>
          <a:xfrm>
            <a:off x="4168775" y="273050"/>
            <a:ext cx="4597399" cy="5853113"/>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23850" algn="l" rtl="0">
              <a:spcBef>
                <a:spcPts val="400"/>
              </a:spcBef>
              <a:spcAft>
                <a:spcPts val="0"/>
              </a:spcAft>
              <a:buClr>
                <a:srgbClr val="B86EB8"/>
              </a:buClr>
              <a:buSzPts val="1500"/>
              <a:buFont typeface="Noto Sans Symbols"/>
              <a:buChar char="■"/>
              <a:defRPr sz="2000" b="0" i="0" u="none" strike="noStrike" cap="none">
                <a:solidFill>
                  <a:srgbClr val="595959"/>
                </a:solidFill>
                <a:latin typeface="Rockwell"/>
                <a:ea typeface="Rockwell"/>
                <a:cs typeface="Rockwell"/>
                <a:sym typeface="Rockwell"/>
              </a:defRPr>
            </a:lvl6pPr>
            <a:lvl7pPr marL="3200400" marR="0" lvl="6" indent="-323850" algn="l" rtl="0">
              <a:spcBef>
                <a:spcPts val="4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7pPr>
            <a:lvl8pPr marL="3657600" marR="0" lvl="7" indent="-323850" algn="l" rtl="0">
              <a:spcBef>
                <a:spcPts val="400"/>
              </a:spcBef>
              <a:spcAft>
                <a:spcPts val="0"/>
              </a:spcAft>
              <a:buClr>
                <a:srgbClr val="B86EB8"/>
              </a:buClr>
              <a:buSzPts val="1500"/>
              <a:buFont typeface="Noto Sans Symbols"/>
              <a:buChar char="■"/>
              <a:defRPr sz="2000" b="0" i="0" u="none" strike="noStrike" cap="none">
                <a:solidFill>
                  <a:srgbClr val="595959"/>
                </a:solidFill>
                <a:latin typeface="Rockwell"/>
                <a:ea typeface="Rockwell"/>
                <a:cs typeface="Rockwell"/>
                <a:sym typeface="Rockwell"/>
              </a:defRPr>
            </a:lvl8pPr>
            <a:lvl9pPr marL="4114800" marR="0" lvl="8" indent="-323850" algn="l" rtl="0">
              <a:spcBef>
                <a:spcPts val="4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9pPr>
          </a:lstStyle>
          <a:p>
            <a:endParaRPr/>
          </a:p>
        </p:txBody>
      </p:sp>
      <p:sp>
        <p:nvSpPr>
          <p:cNvPr id="132" name="Shape 132"/>
          <p:cNvSpPr txBox="1">
            <a:spLocks noGrp="1"/>
          </p:cNvSpPr>
          <p:nvPr>
            <p:ph type="body" idx="2"/>
          </p:nvPr>
        </p:nvSpPr>
        <p:spPr>
          <a:xfrm>
            <a:off x="381093" y="3733800"/>
            <a:ext cx="3255264" cy="2392363"/>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33" name="Shape 133"/>
          <p:cNvSpPr txBox="1">
            <a:spLocks noGrp="1"/>
          </p:cNvSpPr>
          <p:nvPr>
            <p:ph type="dt" idx="10"/>
          </p:nvPr>
        </p:nvSpPr>
        <p:spPr>
          <a:xfrm>
            <a:off x="7391399" y="6423585"/>
            <a:ext cx="1537447"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34" name="Shape 134"/>
          <p:cNvSpPr txBox="1">
            <a:spLocks noGrp="1"/>
          </p:cNvSpPr>
          <p:nvPr>
            <p:ph type="ftr" idx="11"/>
          </p:nvPr>
        </p:nvSpPr>
        <p:spPr>
          <a:xfrm>
            <a:off x="3859305" y="6423585"/>
            <a:ext cx="3316941"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35" name="Shape 135"/>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B86EB8"/>
                </a:solidFill>
                <a:latin typeface="Rockwell"/>
                <a:ea typeface="Rockwell"/>
                <a:cs typeface="Rockwell"/>
                <a:sym typeface="Rockwell"/>
              </a:rPr>
              <a:t>+</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98474" y="1981200"/>
            <a:ext cx="7556313" cy="4144963"/>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2" name="Shape 12"/>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3" name="Shape 13"/>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4" name="Shape 14"/>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lt1"/>
                </a:solidFill>
                <a:latin typeface="Rockwell"/>
                <a:ea typeface="Rockwell"/>
                <a:cs typeface="Rockwell"/>
                <a:sym typeface="Rockwell"/>
              </a:rPr>
              <a:t>‹#›</a:t>
            </a:fld>
            <a:endParaRPr sz="1400" b="0" i="0" u="none" strike="noStrike" cap="none">
              <a:solidFill>
                <a:schemeClr val="lt1"/>
              </a:solidFill>
              <a:latin typeface="Rockwell"/>
              <a:ea typeface="Rockwell"/>
              <a:cs typeface="Rockwell"/>
              <a:sym typeface="Rockwe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6" r:id="rId7"/>
    <p:sldLayoutId id="2147483658"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8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7198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180618"/>
            <a:ext cx="8229600" cy="494554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p:nvSpPr>
        <p:spPr>
          <a:xfrm>
            <a:off x="457200" y="6356350"/>
            <a:ext cx="1866550" cy="365125"/>
          </a:xfrm>
          <a:prstGeom prst="rect">
            <a:avLst/>
          </a:prstGeom>
          <a:noFill/>
        </p:spPr>
        <p:txBody>
          <a:bodyPr wrap="square" rtlCol="0" anchor="ct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DB88D2D2-901D-4194-BBD8-A32A9AFEA555}" type="slidenum">
              <a:rPr lang="en-US" sz="1200" b="1" smtClean="0">
                <a:solidFill>
                  <a:schemeClr val="accent1"/>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200" b="1">
                <a:solidFill>
                  <a:schemeClr val="accent1"/>
                </a:solidFill>
              </a:rPr>
              <a:t>    |    </a:t>
            </a:r>
            <a:r>
              <a:rPr lang="en-US" sz="1200" b="0">
                <a:solidFill>
                  <a:schemeClr val="accent1"/>
                </a:solidFill>
              </a:rPr>
              <a:t>emwd.org</a:t>
            </a:r>
          </a:p>
        </p:txBody>
      </p:sp>
    </p:spTree>
    <p:extLst>
      <p:ext uri="{BB962C8B-B14F-4D97-AF65-F5344CB8AC3E}">
        <p14:creationId xmlns:p14="http://schemas.microsoft.com/office/powerpoint/2010/main" val="381588838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subTitle" idx="1"/>
          </p:nvPr>
        </p:nvSpPr>
        <p:spPr>
          <a:xfrm flipH="1">
            <a:off x="375931" y="5915718"/>
            <a:ext cx="8768069" cy="7457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350"/>
              <a:buFont typeface="Noto Sans Symbols"/>
              <a:buNone/>
            </a:pPr>
            <a:r>
              <a:rPr lang="en-US" sz="1800" b="1" i="0" u="none" strike="noStrike" cap="none" dirty="0">
                <a:solidFill>
                  <a:srgbClr val="888888"/>
                </a:solidFill>
                <a:latin typeface="Rockwell"/>
                <a:ea typeface="Rockwell"/>
                <a:cs typeface="Rockwell"/>
                <a:sym typeface="Rockwell"/>
              </a:rPr>
              <a:t>Central Coast Chapter Meeting</a:t>
            </a:r>
            <a:endParaRPr dirty="0"/>
          </a:p>
          <a:p>
            <a:pPr marL="0" indent="0">
              <a:buSzPts val="1350"/>
            </a:pPr>
            <a:r>
              <a:rPr lang="en-US" sz="1800" b="1" dirty="0"/>
              <a:t>January 25, 2024</a:t>
            </a:r>
            <a:endParaRPr sz="1800" b="1" i="0" u="none" strike="noStrike" cap="none" dirty="0">
              <a:solidFill>
                <a:srgbClr val="888888"/>
              </a:solidFill>
              <a:latin typeface="Rockwell"/>
              <a:ea typeface="Rockwell"/>
              <a:cs typeface="Rockwell"/>
              <a:sym typeface="Rockwell"/>
            </a:endParaRPr>
          </a:p>
        </p:txBody>
      </p:sp>
      <p:pic>
        <p:nvPicPr>
          <p:cNvPr id="212" name="Shape 212"/>
          <p:cNvPicPr preferRelativeResize="0"/>
          <p:nvPr/>
        </p:nvPicPr>
        <p:blipFill rotWithShape="1">
          <a:blip r:embed="rId3">
            <a:alphaModFix/>
          </a:blip>
          <a:srcRect/>
          <a:stretch/>
        </p:blipFill>
        <p:spPr>
          <a:xfrm>
            <a:off x="0" y="4417899"/>
            <a:ext cx="6023295" cy="1580229"/>
          </a:xfrm>
          <a:prstGeom prst="rect">
            <a:avLst/>
          </a:prstGeom>
          <a:noFill/>
          <a:ln>
            <a:noFill/>
          </a:ln>
        </p:spPr>
      </p:pic>
      <p:pic>
        <p:nvPicPr>
          <p:cNvPr id="213" name="Shape 213" descr="central-coast"/>
          <p:cNvPicPr preferRelativeResize="0"/>
          <p:nvPr/>
        </p:nvPicPr>
        <p:blipFill rotWithShape="1">
          <a:blip r:embed="rId4">
            <a:alphaModFix/>
          </a:blip>
          <a:srcRect/>
          <a:stretch/>
        </p:blipFill>
        <p:spPr>
          <a:xfrm>
            <a:off x="4628561" y="2372282"/>
            <a:ext cx="2045617" cy="20456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2024 Chapter Board Nominations</a:t>
            </a:r>
          </a:p>
        </p:txBody>
      </p:sp>
      <p:sp>
        <p:nvSpPr>
          <p:cNvPr id="3" name="Text Placeholder 2"/>
          <p:cNvSpPr>
            <a:spLocks noGrp="1"/>
          </p:cNvSpPr>
          <p:nvPr>
            <p:ph type="body" idx="1"/>
          </p:nvPr>
        </p:nvSpPr>
        <p:spPr>
          <a:xfrm>
            <a:off x="498474" y="1885741"/>
            <a:ext cx="7740362" cy="4144963"/>
          </a:xfrm>
        </p:spPr>
        <p:txBody>
          <a:bodyPr/>
          <a:lstStyle/>
          <a:p>
            <a:pPr>
              <a:spcBef>
                <a:spcPts val="600"/>
              </a:spcBef>
            </a:pPr>
            <a:r>
              <a:rPr lang="en-US" b="1" dirty="0"/>
              <a:t>President</a:t>
            </a:r>
            <a:r>
              <a:rPr lang="en-US" dirty="0"/>
              <a:t> – Shannon Jessica, </a:t>
            </a:r>
            <a:r>
              <a:rPr lang="en-US" dirty="0" err="1"/>
              <a:t>Cloacina</a:t>
            </a:r>
            <a:endParaRPr lang="en-US" dirty="0"/>
          </a:p>
          <a:p>
            <a:pPr fontAlgn="base">
              <a:spcBef>
                <a:spcPts val="600"/>
              </a:spcBef>
            </a:pPr>
            <a:r>
              <a:rPr lang="en-US" b="1" dirty="0"/>
              <a:t>Regional Vice President (North)</a:t>
            </a:r>
            <a:r>
              <a:rPr lang="en-US" dirty="0"/>
              <a:t> – Steve Wait, GHD</a:t>
            </a:r>
          </a:p>
          <a:p>
            <a:pPr fontAlgn="base">
              <a:spcBef>
                <a:spcPts val="600"/>
              </a:spcBef>
            </a:pPr>
            <a:r>
              <a:rPr lang="en-US" b="1" dirty="0"/>
              <a:t>Regional Vice President (Central) </a:t>
            </a:r>
            <a:r>
              <a:rPr lang="en-US" dirty="0"/>
              <a:t>– Howard </a:t>
            </a:r>
            <a:r>
              <a:rPr lang="en-US" dirty="0" err="1"/>
              <a:t>Brewen</a:t>
            </a:r>
            <a:r>
              <a:rPr lang="en-US" dirty="0"/>
              <a:t>, Jacobs</a:t>
            </a:r>
          </a:p>
          <a:p>
            <a:pPr fontAlgn="base">
              <a:spcBef>
                <a:spcPts val="600"/>
              </a:spcBef>
            </a:pPr>
            <a:r>
              <a:rPr lang="en-US" b="1" dirty="0"/>
              <a:t>Regional Vice President (South)</a:t>
            </a:r>
            <a:r>
              <a:rPr lang="en-US" dirty="0"/>
              <a:t>- Andy Salveson, </a:t>
            </a:r>
            <a:r>
              <a:rPr lang="en-US" dirty="0" err="1"/>
              <a:t>Carollo</a:t>
            </a:r>
            <a:endParaRPr lang="en-US" dirty="0"/>
          </a:p>
          <a:p>
            <a:pPr fontAlgn="base">
              <a:spcBef>
                <a:spcPts val="600"/>
              </a:spcBef>
            </a:pPr>
            <a:r>
              <a:rPr lang="en-US" b="1" dirty="0"/>
              <a:t>Secretary/Treasurer  </a:t>
            </a:r>
            <a:r>
              <a:rPr lang="en-US" dirty="0"/>
              <a:t>- Michael Steele, WSC</a:t>
            </a:r>
          </a:p>
          <a:p>
            <a:pPr fontAlgn="base">
              <a:spcBef>
                <a:spcPts val="600"/>
              </a:spcBef>
            </a:pPr>
            <a:r>
              <a:rPr lang="en-US" b="1" dirty="0"/>
              <a:t>Past President – </a:t>
            </a:r>
            <a:r>
              <a:rPr lang="en-US" dirty="0"/>
              <a:t>Gina Dorrington, Ventura Water</a:t>
            </a:r>
            <a:endParaRPr lang="en-US" b="1" dirty="0"/>
          </a:p>
        </p:txBody>
      </p:sp>
    </p:spTree>
    <p:extLst>
      <p:ext uri="{BB962C8B-B14F-4D97-AF65-F5344CB8AC3E}">
        <p14:creationId xmlns:p14="http://schemas.microsoft.com/office/powerpoint/2010/main" val="2754667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2024 Chapter Board Nominations (cont.)</a:t>
            </a:r>
          </a:p>
        </p:txBody>
      </p:sp>
      <p:sp>
        <p:nvSpPr>
          <p:cNvPr id="3" name="Text Placeholder 2"/>
          <p:cNvSpPr>
            <a:spLocks noGrp="1"/>
          </p:cNvSpPr>
          <p:nvPr>
            <p:ph type="body" idx="1"/>
          </p:nvPr>
        </p:nvSpPr>
        <p:spPr>
          <a:xfrm>
            <a:off x="498474" y="1885741"/>
            <a:ext cx="7740362" cy="4144963"/>
          </a:xfrm>
        </p:spPr>
        <p:txBody>
          <a:bodyPr/>
          <a:lstStyle/>
          <a:p>
            <a:pPr fontAlgn="base">
              <a:spcBef>
                <a:spcPts val="600"/>
              </a:spcBef>
            </a:pPr>
            <a:r>
              <a:rPr lang="en-US" b="1" dirty="0"/>
              <a:t>Legislative/Regulatory Representative </a:t>
            </a:r>
            <a:r>
              <a:rPr lang="en-US" dirty="0"/>
              <a:t>– Alec Roberts, Ventura Water</a:t>
            </a:r>
          </a:p>
          <a:p>
            <a:pPr fontAlgn="base">
              <a:spcBef>
                <a:spcPts val="600"/>
              </a:spcBef>
            </a:pPr>
            <a:r>
              <a:rPr lang="en-US" b="1" dirty="0"/>
              <a:t>Director of Membership and Outreach </a:t>
            </a:r>
            <a:r>
              <a:rPr lang="en-US" dirty="0"/>
              <a:t>- Steve Thomas, TBH Communications</a:t>
            </a:r>
          </a:p>
          <a:p>
            <a:pPr fontAlgn="base">
              <a:spcBef>
                <a:spcPts val="600"/>
              </a:spcBef>
            </a:pPr>
            <a:r>
              <a:rPr lang="en-US" b="1" dirty="0"/>
              <a:t>Chapter Trustee  </a:t>
            </a:r>
            <a:r>
              <a:rPr lang="en-US" dirty="0"/>
              <a:t>- Rob Morrow, WSC </a:t>
            </a:r>
          </a:p>
          <a:p>
            <a:pPr fontAlgn="base">
              <a:spcBef>
                <a:spcPts val="600"/>
              </a:spcBef>
            </a:pPr>
            <a:r>
              <a:rPr lang="en-US" b="1" dirty="0"/>
              <a:t>Member-at-Large</a:t>
            </a:r>
            <a:r>
              <a:rPr lang="en-US" dirty="0"/>
              <a:t> - Heidi Luckenbach, City of Santa Cruz</a:t>
            </a:r>
          </a:p>
          <a:p>
            <a:pPr fontAlgn="base">
              <a:spcBef>
                <a:spcPts val="600"/>
              </a:spcBef>
            </a:pPr>
            <a:r>
              <a:rPr lang="en-US" b="1" dirty="0"/>
              <a:t>Member-at-Large</a:t>
            </a:r>
            <a:r>
              <a:rPr lang="en-US" dirty="0"/>
              <a:t> – Eileen Eisner-Streller, Soquel Creek Water</a:t>
            </a:r>
          </a:p>
          <a:p>
            <a:pPr fontAlgn="base">
              <a:spcBef>
                <a:spcPts val="600"/>
              </a:spcBef>
            </a:pPr>
            <a:r>
              <a:rPr lang="en-US" b="1" dirty="0"/>
              <a:t>Member-at-Large – </a:t>
            </a:r>
            <a:r>
              <a:rPr lang="en-US" dirty="0"/>
              <a:t>Mike McCullough, Monterey One Water</a:t>
            </a:r>
            <a:endParaRPr lang="en-US" b="1" dirty="0"/>
          </a:p>
        </p:txBody>
      </p:sp>
      <p:sp>
        <p:nvSpPr>
          <p:cNvPr id="4" name="TextBox 3">
            <a:extLst>
              <a:ext uri="{FF2B5EF4-FFF2-40B4-BE49-F238E27FC236}">
                <a16:creationId xmlns:a16="http://schemas.microsoft.com/office/drawing/2014/main" id="{AB9A2427-C038-E37F-A42A-7C828FC270BA}"/>
              </a:ext>
            </a:extLst>
          </p:cNvPr>
          <p:cNvSpPr txBox="1"/>
          <p:nvPr/>
        </p:nvSpPr>
        <p:spPr>
          <a:xfrm>
            <a:off x="665824" y="5881522"/>
            <a:ext cx="7979701" cy="584775"/>
          </a:xfrm>
          <a:prstGeom prst="rect">
            <a:avLst/>
          </a:prstGeom>
          <a:noFill/>
        </p:spPr>
        <p:txBody>
          <a:bodyPr wrap="square" rtlCol="0">
            <a:spAutoFit/>
          </a:bodyPr>
          <a:lstStyle/>
          <a:p>
            <a:r>
              <a:rPr lang="en-US" sz="3200" dirty="0">
                <a:solidFill>
                  <a:schemeClr val="accent2">
                    <a:lumMod val="75000"/>
                    <a:lumOff val="25000"/>
                  </a:schemeClr>
                </a:solidFill>
              </a:rPr>
              <a:t>Thank you for serving the Central Coast</a:t>
            </a:r>
          </a:p>
        </p:txBody>
      </p:sp>
    </p:spTree>
    <p:extLst>
      <p:ext uri="{BB962C8B-B14F-4D97-AF65-F5344CB8AC3E}">
        <p14:creationId xmlns:p14="http://schemas.microsoft.com/office/powerpoint/2010/main" val="2053726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0FDCB-87EB-4B87-87BD-5300DE9CC7A6}"/>
              </a:ext>
            </a:extLst>
          </p:cNvPr>
          <p:cNvSpPr>
            <a:spLocks noGrp="1"/>
          </p:cNvSpPr>
          <p:nvPr>
            <p:ph type="title"/>
          </p:nvPr>
        </p:nvSpPr>
        <p:spPr/>
        <p:txBody>
          <a:bodyPr/>
          <a:lstStyle/>
          <a:p>
            <a:r>
              <a:rPr lang="en-US"/>
              <a:t>Today’s Presentation/Discussion</a:t>
            </a:r>
          </a:p>
        </p:txBody>
      </p:sp>
      <p:sp>
        <p:nvSpPr>
          <p:cNvPr id="3" name="Text Placeholder 2">
            <a:extLst>
              <a:ext uri="{FF2B5EF4-FFF2-40B4-BE49-F238E27FC236}">
                <a16:creationId xmlns:a16="http://schemas.microsoft.com/office/drawing/2014/main" id="{8A6D0D1A-8CB5-4966-8AAE-AB44375D3D5D}"/>
              </a:ext>
            </a:extLst>
          </p:cNvPr>
          <p:cNvSpPr>
            <a:spLocks noGrp="1"/>
          </p:cNvSpPr>
          <p:nvPr>
            <p:ph type="body" idx="1"/>
          </p:nvPr>
        </p:nvSpPr>
        <p:spPr/>
        <p:txBody>
          <a:bodyPr/>
          <a:lstStyle/>
          <a:p>
            <a:r>
              <a:rPr lang="en-US" b="1" dirty="0"/>
              <a:t>Laguna County Sanitation District</a:t>
            </a:r>
          </a:p>
          <a:p>
            <a:pPr lvl="1"/>
            <a:r>
              <a:rPr lang="en-US" dirty="0"/>
              <a:t>Cora LeMar, Carollo</a:t>
            </a:r>
          </a:p>
          <a:p>
            <a:pPr lvl="1"/>
            <a:r>
              <a:rPr lang="en-US" dirty="0"/>
              <a:t>Kevin Thompson, Laguna County Sanitation District</a:t>
            </a:r>
          </a:p>
          <a:p>
            <a:pPr lvl="1"/>
            <a:r>
              <a:rPr lang="en-US" dirty="0"/>
              <a:t>Sarah Clark, Carollo </a:t>
            </a:r>
          </a:p>
          <a:p>
            <a:endParaRPr lang="en-US" sz="2000" dirty="0"/>
          </a:p>
        </p:txBody>
      </p:sp>
    </p:spTree>
    <p:extLst>
      <p:ext uri="{BB962C8B-B14F-4D97-AF65-F5344CB8AC3E}">
        <p14:creationId xmlns:p14="http://schemas.microsoft.com/office/powerpoint/2010/main" val="1111420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305487" y="1387700"/>
            <a:ext cx="7740642" cy="4706982"/>
          </a:xfrm>
          <a:prstGeom prst="rect">
            <a:avLst/>
          </a:prstGeom>
          <a:noFill/>
          <a:ln>
            <a:noFill/>
          </a:ln>
        </p:spPr>
        <p:txBody>
          <a:bodyPr spcFirstLastPara="1" wrap="square" lIns="91425" tIns="45700" rIns="91425" bIns="45700" anchor="t" anchorCtr="0">
            <a:noAutofit/>
          </a:bodyPr>
          <a:lstStyle/>
          <a:p>
            <a:pPr marL="385445" indent="-385445">
              <a:spcBef>
                <a:spcPts val="0"/>
              </a:spcBef>
              <a:buSzPts val="1800"/>
              <a:buFont typeface="Rockwell"/>
              <a:buAutoNum type="romanUcPeriod"/>
              <a:tabLst>
                <a:tab pos="6797675" algn="l"/>
              </a:tabLst>
            </a:pPr>
            <a:r>
              <a:rPr lang="en-US" sz="1800" dirty="0"/>
              <a:t>Chapter Business	12:05</a:t>
            </a:r>
            <a:endParaRPr lang="en-US" dirty="0"/>
          </a:p>
          <a:p>
            <a:pPr marL="857250" lvl="1" indent="-400050">
              <a:spcBef>
                <a:spcPts val="0"/>
              </a:spcBef>
              <a:buSzPts val="1800"/>
              <a:buAutoNum type="romanLcPeriod"/>
              <a:tabLst>
                <a:tab pos="6797675" algn="l"/>
              </a:tabLst>
            </a:pPr>
            <a:r>
              <a:rPr lang="en-US" sz="1600" dirty="0"/>
              <a:t>Chapter Trustee Report</a:t>
            </a:r>
            <a:endParaRPr lang="en-US" dirty="0"/>
          </a:p>
          <a:p>
            <a:pPr marL="857250" lvl="1" indent="-400050">
              <a:spcBef>
                <a:spcPts val="0"/>
              </a:spcBef>
              <a:buSzPts val="1800"/>
              <a:buFont typeface="+mj-lt"/>
              <a:buAutoNum type="romanLcPeriod"/>
              <a:tabLst>
                <a:tab pos="6797675" algn="l"/>
              </a:tabLst>
            </a:pPr>
            <a:r>
              <a:rPr lang="en-US" sz="1600" dirty="0"/>
              <a:t>Legislative, Regulatory, and Funding Updates</a:t>
            </a:r>
          </a:p>
          <a:p>
            <a:pPr marL="857250" lvl="1" indent="-400050">
              <a:spcBef>
                <a:spcPts val="0"/>
              </a:spcBef>
              <a:buSzPts val="1800"/>
              <a:buAutoNum type="romanLcPeriod"/>
              <a:tabLst>
                <a:tab pos="6797675" algn="l"/>
              </a:tabLst>
            </a:pPr>
            <a:r>
              <a:rPr lang="en-US" sz="1600" dirty="0"/>
              <a:t>Next Central Coast Chapter Meeting</a:t>
            </a:r>
          </a:p>
          <a:p>
            <a:pPr marL="1314450" lvl="2" indent="-400050">
              <a:spcBef>
                <a:spcPts val="0"/>
              </a:spcBef>
              <a:buSzPts val="1800"/>
              <a:buAutoNum type="romanLcPeriod"/>
              <a:tabLst>
                <a:tab pos="6797675" algn="l"/>
              </a:tabLst>
            </a:pPr>
            <a:r>
              <a:rPr lang="en-US" sz="1600" dirty="0"/>
              <a:t>Date: March 22, 2024 </a:t>
            </a:r>
            <a:endParaRPr lang="en-US" dirty="0"/>
          </a:p>
          <a:p>
            <a:pPr marL="1314450" lvl="2" indent="-400050">
              <a:spcBef>
                <a:spcPts val="0"/>
              </a:spcBef>
              <a:buSzPts val="1800"/>
              <a:buAutoNum type="romanLcPeriod"/>
              <a:tabLst>
                <a:tab pos="6797675" algn="l"/>
              </a:tabLst>
            </a:pPr>
            <a:r>
              <a:rPr lang="en-US" sz="1600" dirty="0"/>
              <a:t>Topic: TBD</a:t>
            </a:r>
          </a:p>
          <a:p>
            <a:pPr marL="1314450" lvl="2" indent="-400050">
              <a:spcBef>
                <a:spcPts val="0"/>
              </a:spcBef>
              <a:buSzPts val="1800"/>
              <a:buAutoNum type="romanLcPeriod"/>
              <a:tabLst>
                <a:tab pos="6797675" algn="l"/>
              </a:tabLst>
            </a:pPr>
            <a:r>
              <a:rPr lang="en-US" sz="1600" dirty="0"/>
              <a:t>Location: Online</a:t>
            </a:r>
            <a:endParaRPr lang="en-US" dirty="0"/>
          </a:p>
          <a:p>
            <a:pPr marL="385445" indent="-385445">
              <a:buSzPts val="1800"/>
              <a:buAutoNum type="romanUcPeriod"/>
              <a:tabLst>
                <a:tab pos="6797675" algn="l"/>
              </a:tabLst>
            </a:pPr>
            <a:r>
              <a:rPr lang="en-US" sz="1800" dirty="0"/>
              <a:t>Agency Roundtable/Monthly Newsletter Updates                      12:20</a:t>
            </a:r>
            <a:endParaRPr lang="en-US" dirty="0"/>
          </a:p>
          <a:p>
            <a:pPr marL="385445" indent="-385445">
              <a:buSzPts val="1800"/>
              <a:buFont typeface="Rockwell"/>
              <a:buAutoNum type="romanUcPeriod"/>
              <a:tabLst>
                <a:tab pos="6797675" algn="l"/>
              </a:tabLst>
            </a:pPr>
            <a:r>
              <a:rPr lang="en-US" sz="1800" dirty="0"/>
              <a:t>2024 Central Coast Chapter Officer Nominations              12:25</a:t>
            </a:r>
          </a:p>
          <a:p>
            <a:pPr marL="385445" indent="-385445">
              <a:buSzPts val="1800"/>
              <a:buFont typeface="Rockwell"/>
              <a:buAutoNum type="romanUcPeriod"/>
              <a:tabLst>
                <a:tab pos="6797675" algn="l"/>
              </a:tabLst>
            </a:pPr>
            <a:r>
              <a:rPr lang="en-US" sz="1800" dirty="0"/>
              <a:t>Laguna County Sanitation District Presentation	12:35</a:t>
            </a:r>
          </a:p>
          <a:p>
            <a:pPr marL="385445" indent="-385445">
              <a:buSzPts val="1800"/>
              <a:buFont typeface="Rockwell"/>
              <a:buAutoNum type="romanUcPeriod"/>
              <a:tabLst>
                <a:tab pos="6797675" algn="l"/>
              </a:tabLst>
            </a:pPr>
            <a:r>
              <a:rPr lang="en-US" sz="1800" dirty="0"/>
              <a:t>Adjourn Hybrid Meeting and Facility Tour                                     1:00</a:t>
            </a:r>
          </a:p>
          <a:p>
            <a:pPr marL="385445" indent="-385445">
              <a:buSzPts val="1800"/>
              <a:buFont typeface="Rockwell"/>
              <a:buAutoNum type="romanUcPeriod"/>
              <a:tabLst>
                <a:tab pos="6797675" algn="l"/>
              </a:tabLst>
            </a:pPr>
            <a:r>
              <a:rPr lang="en-US" sz="1800" dirty="0"/>
              <a:t>Adjourn In-Person Meeting                                                                2:00</a:t>
            </a:r>
            <a:endParaRPr lang="en-US" dirty="0"/>
          </a:p>
        </p:txBody>
      </p:sp>
      <p:sp>
        <p:nvSpPr>
          <p:cNvPr id="219" name="Shape 219"/>
          <p:cNvSpPr txBox="1">
            <a:spLocks noGrp="1"/>
          </p:cNvSpPr>
          <p:nvPr>
            <p:ph type="title"/>
          </p:nvPr>
        </p:nvSpPr>
        <p:spPr>
          <a:xfrm>
            <a:off x="498474" y="484094"/>
            <a:ext cx="7556313"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Rockwell"/>
              <a:buNone/>
            </a:pPr>
            <a:r>
              <a:rPr lang="en-US" sz="3600" b="0" i="0" u="none" strike="noStrike" cap="none" dirty="0">
                <a:solidFill>
                  <a:schemeClr val="accent1"/>
                </a:solidFill>
                <a:latin typeface="Rockwell"/>
                <a:ea typeface="Rockwell"/>
                <a:cs typeface="Rockwell"/>
                <a:sym typeface="Rockwell"/>
              </a:rPr>
              <a:t>Agenda</a:t>
            </a:r>
            <a:endParaRPr sz="3600" b="0" i="0" u="none" strike="noStrike" cap="none" dirty="0">
              <a:solidFill>
                <a:schemeClr val="accent1"/>
              </a:solidFill>
              <a:latin typeface="Rockwell"/>
              <a:ea typeface="Rockwell"/>
              <a:cs typeface="Rockwell"/>
              <a:sym typeface="Rockwe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800207" y="3127086"/>
            <a:ext cx="6655708"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300"/>
              <a:buFont typeface="Rockwell"/>
              <a:buNone/>
            </a:pPr>
            <a:r>
              <a:rPr lang="en-US" sz="3300" b="1" dirty="0"/>
              <a:t>Chapter Trustee Report</a:t>
            </a:r>
            <a:br>
              <a:rPr lang="en-US" sz="3300" b="1" dirty="0"/>
            </a:br>
            <a:br>
              <a:rPr lang="en-US" sz="3300" b="1" dirty="0"/>
            </a:br>
            <a:r>
              <a:rPr lang="en-US" sz="2800" b="1" dirty="0">
                <a:solidFill>
                  <a:schemeClr val="accent6"/>
                </a:solidFill>
              </a:rPr>
              <a:t>Gina Dorrington for </a:t>
            </a:r>
            <a:br>
              <a:rPr lang="en-US" sz="2800" b="1" dirty="0">
                <a:solidFill>
                  <a:schemeClr val="accent6"/>
                </a:solidFill>
              </a:rPr>
            </a:br>
            <a:r>
              <a:rPr lang="en-US" sz="2800" b="1" dirty="0">
                <a:solidFill>
                  <a:schemeClr val="accent6"/>
                </a:solidFill>
              </a:rPr>
              <a:t>Shinehah Bigham</a:t>
            </a:r>
            <a:endParaRPr sz="2800" b="1" i="0" u="none" strike="noStrike" cap="none" dirty="0">
              <a:solidFill>
                <a:schemeClr val="accent6"/>
              </a:solidFill>
              <a:latin typeface="Rockwell"/>
              <a:ea typeface="Rockwell"/>
              <a:cs typeface="Rockwell"/>
              <a:sym typeface="Rockwell"/>
            </a:endParaRPr>
          </a:p>
        </p:txBody>
      </p:sp>
      <p:sp>
        <p:nvSpPr>
          <p:cNvPr id="225" name="Shape 225"/>
          <p:cNvSpPr txBox="1">
            <a:spLocks noGrp="1"/>
          </p:cNvSpPr>
          <p:nvPr>
            <p:ph type="sldNum" idx="12"/>
          </p:nvPr>
        </p:nvSpPr>
        <p:spPr>
          <a:xfrm>
            <a:off x="8148112" y="5829300"/>
            <a:ext cx="307802" cy="17145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3</a:t>
            </a:fld>
            <a:endParaRPr sz="140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79011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D167-8BE1-D94B-C749-08DF94B12F5E}"/>
              </a:ext>
            </a:extLst>
          </p:cNvPr>
          <p:cNvSpPr>
            <a:spLocks noGrp="1"/>
          </p:cNvSpPr>
          <p:nvPr>
            <p:ph type="title"/>
          </p:nvPr>
        </p:nvSpPr>
        <p:spPr/>
        <p:txBody>
          <a:bodyPr/>
          <a:lstStyle/>
          <a:p>
            <a:r>
              <a:rPr lang="en-US" sz="3200" dirty="0"/>
              <a:t>WRCA Trustee Meeting</a:t>
            </a:r>
            <a:br>
              <a:rPr lang="en-US" sz="3200" dirty="0"/>
            </a:br>
            <a:r>
              <a:rPr lang="en-US" sz="3200" dirty="0"/>
              <a:t>Annual Conference November 2023</a:t>
            </a:r>
          </a:p>
        </p:txBody>
      </p:sp>
      <p:sp>
        <p:nvSpPr>
          <p:cNvPr id="3" name="Text Placeholder 2">
            <a:extLst>
              <a:ext uri="{FF2B5EF4-FFF2-40B4-BE49-F238E27FC236}">
                <a16:creationId xmlns:a16="http://schemas.microsoft.com/office/drawing/2014/main" id="{F27CC559-A2B3-70F1-59A9-D8487791735D}"/>
              </a:ext>
            </a:extLst>
          </p:cNvPr>
          <p:cNvSpPr>
            <a:spLocks noGrp="1"/>
          </p:cNvSpPr>
          <p:nvPr>
            <p:ph type="body" idx="1"/>
          </p:nvPr>
        </p:nvSpPr>
        <p:spPr>
          <a:xfrm>
            <a:off x="650874" y="1500326"/>
            <a:ext cx="7944486" cy="5166804"/>
          </a:xfrm>
        </p:spPr>
        <p:txBody>
          <a:bodyPr/>
          <a:lstStyle/>
          <a:p>
            <a:r>
              <a:rPr lang="en-US" dirty="0"/>
              <a:t>Conference Stats (at time of meeting)</a:t>
            </a:r>
          </a:p>
          <a:p>
            <a:pPr lvl="1"/>
            <a:r>
              <a:rPr lang="en-US" dirty="0"/>
              <a:t>689 attendees</a:t>
            </a:r>
          </a:p>
          <a:p>
            <a:pPr lvl="1"/>
            <a:r>
              <a:rPr lang="en-US" dirty="0"/>
              <a:t>$253,000 in sponsorships</a:t>
            </a:r>
          </a:p>
          <a:p>
            <a:pPr lvl="1"/>
            <a:r>
              <a:rPr lang="en-US" dirty="0"/>
              <a:t>$300,000 in registration</a:t>
            </a:r>
          </a:p>
          <a:p>
            <a:pPr lvl="1"/>
            <a:r>
              <a:rPr lang="en-US" dirty="0"/>
              <a:t>Golf Tournament Sold Out and was a big hit with attendees</a:t>
            </a:r>
          </a:p>
          <a:p>
            <a:r>
              <a:rPr lang="en-US" dirty="0"/>
              <a:t>Overall Membership is up 18%</a:t>
            </a:r>
          </a:p>
          <a:p>
            <a:r>
              <a:rPr lang="en-US" dirty="0"/>
              <a:t>Jennifer West, Managing Director announced she was leaving.  Recruitment for a new MD was to close December 4, 2023.</a:t>
            </a:r>
          </a:p>
          <a:p>
            <a:r>
              <a:rPr lang="en-US" dirty="0"/>
              <a:t>Rosario Cortés was announced as Interim Managing Director on January 1, 2024</a:t>
            </a:r>
          </a:p>
          <a:p>
            <a:r>
              <a:rPr lang="en-US" dirty="0"/>
              <a:t>2024 Annual Conference September week of 15</a:t>
            </a:r>
            <a:r>
              <a:rPr lang="en-US" baseline="30000" dirty="0"/>
              <a:t>th</a:t>
            </a:r>
            <a:r>
              <a:rPr lang="en-US" dirty="0"/>
              <a:t> in Orange County</a:t>
            </a:r>
          </a:p>
          <a:p>
            <a:pPr lvl="1"/>
            <a:endParaRPr lang="en-US" dirty="0"/>
          </a:p>
        </p:txBody>
      </p:sp>
    </p:spTree>
    <p:extLst>
      <p:ext uri="{BB962C8B-B14F-4D97-AF65-F5344CB8AC3E}">
        <p14:creationId xmlns:p14="http://schemas.microsoft.com/office/powerpoint/2010/main" val="2082178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489165" y="3127086"/>
            <a:ext cx="6966749" cy="1116106"/>
          </a:xfrm>
          <a:prstGeom prst="rect">
            <a:avLst/>
          </a:prstGeom>
          <a:noFill/>
          <a:ln>
            <a:noFill/>
          </a:ln>
        </p:spPr>
        <p:txBody>
          <a:bodyPr spcFirstLastPara="1" wrap="square" lIns="91425" tIns="45700" rIns="91425" bIns="45700" anchor="t" anchorCtr="0">
            <a:noAutofit/>
          </a:bodyPr>
          <a:lstStyle/>
          <a:p>
            <a:pPr>
              <a:buSzPts val="3300"/>
            </a:pPr>
            <a:r>
              <a:rPr lang="en-US" sz="3300" b="1"/>
              <a:t>Legislative, Regulatory, and Funding Updates</a:t>
            </a:r>
            <a:br>
              <a:rPr lang="en-US" sz="3300" b="1"/>
            </a:br>
            <a:br>
              <a:rPr lang="en-US" sz="4400" b="1"/>
            </a:br>
            <a:r>
              <a:rPr lang="en-US" sz="2800" b="1">
                <a:solidFill>
                  <a:schemeClr val="accent6"/>
                </a:solidFill>
              </a:rPr>
              <a:t>Mike McCullough</a:t>
            </a:r>
            <a:endParaRPr sz="2000" b="1" i="0" u="none" strike="noStrike" cap="none">
              <a:solidFill>
                <a:schemeClr val="accent6"/>
              </a:solidFill>
              <a:sym typeface="Rockwell"/>
            </a:endParaRPr>
          </a:p>
        </p:txBody>
      </p:sp>
      <p:sp>
        <p:nvSpPr>
          <p:cNvPr id="225" name="Shape 225"/>
          <p:cNvSpPr txBox="1">
            <a:spLocks noGrp="1"/>
          </p:cNvSpPr>
          <p:nvPr>
            <p:ph type="sldNum" idx="12"/>
          </p:nvPr>
        </p:nvSpPr>
        <p:spPr>
          <a:xfrm>
            <a:off x="8148112" y="5829300"/>
            <a:ext cx="307802" cy="17145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5</a:t>
            </a:fld>
            <a:endParaRPr sz="140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814528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Leg/Reg/Funding Update</a:t>
            </a:r>
          </a:p>
        </p:txBody>
      </p:sp>
      <p:sp>
        <p:nvSpPr>
          <p:cNvPr id="3" name="Text Placeholder 2"/>
          <p:cNvSpPr>
            <a:spLocks noGrp="1"/>
          </p:cNvSpPr>
          <p:nvPr>
            <p:ph type="body" idx="1"/>
          </p:nvPr>
        </p:nvSpPr>
        <p:spPr>
          <a:xfrm>
            <a:off x="642795" y="1042147"/>
            <a:ext cx="8128114" cy="4476135"/>
          </a:xfrm>
          <a:ln>
            <a:solidFill>
              <a:schemeClr val="bg1"/>
            </a:solidFill>
          </a:ln>
        </p:spPr>
        <p:txBody>
          <a:bodyPr/>
          <a:lstStyle/>
          <a:p>
            <a:r>
              <a:rPr lang="en-US" sz="1800" dirty="0"/>
              <a:t>Notes</a:t>
            </a:r>
            <a:endParaRPr lang="en-US" sz="1600" dirty="0">
              <a:effectLst/>
              <a:highlight>
                <a:srgbClr val="FFFF00"/>
              </a:highlight>
              <a:latin typeface="Rockwell" panose="02060603020205020403" pitchFamily="18" charset="0"/>
              <a:ea typeface="DengXian" panose="02010600030101010101" pitchFamily="2" charset="-122"/>
              <a:cs typeface="Arial" panose="020B0604020202020204" pitchFamily="34" charset="0"/>
            </a:endParaRPr>
          </a:p>
          <a:p>
            <a:pPr marL="600075" lvl="1" indent="0">
              <a:buSzPts val="1500"/>
              <a:buNone/>
            </a:pPr>
            <a:endParaRPr lang="en-US" sz="1600" dirty="0"/>
          </a:p>
        </p:txBody>
      </p:sp>
      <p:sp>
        <p:nvSpPr>
          <p:cNvPr id="4" name="TextBox 3">
            <a:extLst>
              <a:ext uri="{FF2B5EF4-FFF2-40B4-BE49-F238E27FC236}">
                <a16:creationId xmlns:a16="http://schemas.microsoft.com/office/drawing/2014/main" id="{E4936C86-CEA7-22B7-1E4C-ED2608471154}"/>
              </a:ext>
            </a:extLst>
          </p:cNvPr>
          <p:cNvSpPr txBox="1"/>
          <p:nvPr/>
        </p:nvSpPr>
        <p:spPr>
          <a:xfrm>
            <a:off x="2907792" y="3136612"/>
            <a:ext cx="3941064" cy="646331"/>
          </a:xfrm>
          <a:prstGeom prst="rect">
            <a:avLst/>
          </a:prstGeom>
          <a:noFill/>
        </p:spPr>
        <p:txBody>
          <a:bodyPr wrap="square" rtlCol="0">
            <a:spAutoFit/>
          </a:bodyPr>
          <a:lstStyle/>
          <a:p>
            <a:r>
              <a:rPr lang="en-US" sz="3600" dirty="0">
                <a:solidFill>
                  <a:srgbClr val="FF0000"/>
                </a:solidFill>
              </a:rPr>
              <a:t>Mike Update</a:t>
            </a:r>
          </a:p>
        </p:txBody>
      </p:sp>
    </p:spTree>
    <p:extLst>
      <p:ext uri="{BB962C8B-B14F-4D97-AF65-F5344CB8AC3E}">
        <p14:creationId xmlns:p14="http://schemas.microsoft.com/office/powerpoint/2010/main" val="148812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Meeting</a:t>
            </a:r>
          </a:p>
        </p:txBody>
      </p:sp>
      <p:sp>
        <p:nvSpPr>
          <p:cNvPr id="3" name="Text Placeholder 2"/>
          <p:cNvSpPr>
            <a:spLocks noGrp="1"/>
          </p:cNvSpPr>
          <p:nvPr>
            <p:ph type="body" idx="1"/>
          </p:nvPr>
        </p:nvSpPr>
        <p:spPr>
          <a:xfrm>
            <a:off x="406449" y="1454247"/>
            <a:ext cx="7740362" cy="4144963"/>
          </a:xfrm>
        </p:spPr>
        <p:txBody>
          <a:bodyPr/>
          <a:lstStyle/>
          <a:p>
            <a:r>
              <a:rPr lang="en-US" dirty="0"/>
              <a:t>When: March 21, 2024 </a:t>
            </a:r>
          </a:p>
          <a:p>
            <a:r>
              <a:rPr lang="en-US" dirty="0"/>
              <a:t>Topic: TBD (Open for topics) </a:t>
            </a:r>
          </a:p>
          <a:p>
            <a:r>
              <a:rPr lang="en-US" dirty="0"/>
              <a:t>Where: Online</a:t>
            </a:r>
          </a:p>
          <a:p>
            <a:endParaRPr lang="en-US" dirty="0"/>
          </a:p>
          <a:p>
            <a:r>
              <a:rPr lang="en-US" dirty="0"/>
              <a:t>Big shout out to Steve Thomas on a coordinating the Chapter Mixer event at the Annual Conference!  </a:t>
            </a:r>
          </a:p>
        </p:txBody>
      </p:sp>
    </p:spTree>
    <p:extLst>
      <p:ext uri="{BB962C8B-B14F-4D97-AF65-F5344CB8AC3E}">
        <p14:creationId xmlns:p14="http://schemas.microsoft.com/office/powerpoint/2010/main" val="1450102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489165" y="3127086"/>
            <a:ext cx="6966749" cy="1116106"/>
          </a:xfrm>
          <a:prstGeom prst="rect">
            <a:avLst/>
          </a:prstGeom>
          <a:noFill/>
          <a:ln>
            <a:noFill/>
          </a:ln>
        </p:spPr>
        <p:txBody>
          <a:bodyPr spcFirstLastPara="1" wrap="square" lIns="91425" tIns="45700" rIns="91425" bIns="45700" anchor="t" anchorCtr="0">
            <a:noAutofit/>
          </a:bodyPr>
          <a:lstStyle/>
          <a:p>
            <a:pPr>
              <a:buSzPts val="3300"/>
            </a:pPr>
            <a:r>
              <a:rPr lang="en-US" sz="3300" b="1"/>
              <a:t>Agency Roundtable/California WateReuse Monthly Newsletter Input</a:t>
            </a:r>
            <a:br>
              <a:rPr lang="en-US" sz="3300" b="1"/>
            </a:br>
            <a:br>
              <a:rPr lang="en-US" sz="3300" b="1"/>
            </a:br>
            <a:r>
              <a:rPr lang="en-US" sz="2800" b="1">
                <a:solidFill>
                  <a:schemeClr val="accent6"/>
                </a:solidFill>
              </a:rPr>
              <a:t>Steve Thomas</a:t>
            </a:r>
          </a:p>
        </p:txBody>
      </p:sp>
      <p:sp>
        <p:nvSpPr>
          <p:cNvPr id="225" name="Shape 225"/>
          <p:cNvSpPr txBox="1">
            <a:spLocks noGrp="1"/>
          </p:cNvSpPr>
          <p:nvPr>
            <p:ph type="sldNum" idx="12"/>
          </p:nvPr>
        </p:nvSpPr>
        <p:spPr>
          <a:xfrm>
            <a:off x="8148112" y="5829300"/>
            <a:ext cx="307802" cy="17145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8</a:t>
            </a:fld>
            <a:endParaRPr sz="140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2778996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489165" y="3127086"/>
            <a:ext cx="6966749" cy="1116106"/>
          </a:xfrm>
          <a:prstGeom prst="rect">
            <a:avLst/>
          </a:prstGeom>
          <a:noFill/>
          <a:ln>
            <a:noFill/>
          </a:ln>
        </p:spPr>
        <p:txBody>
          <a:bodyPr spcFirstLastPara="1" wrap="square" lIns="91425" tIns="45700" rIns="91425" bIns="45700" anchor="t" anchorCtr="0">
            <a:noAutofit/>
          </a:bodyPr>
          <a:lstStyle/>
          <a:p>
            <a:pPr>
              <a:buSzPts val="3300"/>
            </a:pPr>
            <a:r>
              <a:rPr lang="en-US" sz="3300" b="1" dirty="0"/>
              <a:t>2024 Chapter Officer Nominations</a:t>
            </a:r>
            <a:br>
              <a:rPr lang="en-US" sz="3300" b="1" dirty="0"/>
            </a:br>
            <a:br>
              <a:rPr lang="en-US" sz="3300" b="1" dirty="0"/>
            </a:br>
            <a:r>
              <a:rPr lang="en-US" sz="2800" b="1" dirty="0">
                <a:solidFill>
                  <a:schemeClr val="accent6"/>
                </a:solidFill>
              </a:rPr>
              <a:t>Gina Dorrington</a:t>
            </a:r>
          </a:p>
        </p:txBody>
      </p:sp>
      <p:sp>
        <p:nvSpPr>
          <p:cNvPr id="225" name="Shape 225"/>
          <p:cNvSpPr txBox="1">
            <a:spLocks noGrp="1"/>
          </p:cNvSpPr>
          <p:nvPr>
            <p:ph type="sldNum" idx="12"/>
          </p:nvPr>
        </p:nvSpPr>
        <p:spPr>
          <a:xfrm>
            <a:off x="8148112" y="5829300"/>
            <a:ext cx="307802" cy="17145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9</a:t>
            </a:fld>
            <a:endParaRPr sz="140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42143394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20.0.2025"/>
  <p:tag name="SLIDO_PRESENTATION_ID" val="00000000-0000-0000-0000-000000000000"/>
  <p:tag name="SLIDO_EVENT_UUID" val="135d16b2-6ea3-4d9f-9a1a-1c72f0bda6d0"/>
  <p:tag name="SLIDO_EVENT_SECTION_UUID" val="9b9a9889-5616-4a30-ba56-9ad67048d96a"/>
</p:tagLst>
</file>

<file path=ppt/theme/theme1.xml><?xml version="1.0" encoding="utf-8"?>
<a:theme xmlns:a="http://schemas.openxmlformats.org/drawingml/2006/main" name="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W-011">
  <a:themeElements>
    <a:clrScheme name="EMWD">
      <a:dk1>
        <a:srgbClr val="000000"/>
      </a:dk1>
      <a:lt1>
        <a:srgbClr val="FFFFFF"/>
      </a:lt1>
      <a:dk2>
        <a:srgbClr val="D0D0CE"/>
      </a:dk2>
      <a:lt2>
        <a:srgbClr val="A7A8AA"/>
      </a:lt2>
      <a:accent1>
        <a:srgbClr val="0057B8"/>
      </a:accent1>
      <a:accent2>
        <a:srgbClr val="00A9E0"/>
      </a:accent2>
      <a:accent3>
        <a:srgbClr val="78BE20"/>
      </a:accent3>
      <a:accent4>
        <a:srgbClr val="582C83"/>
      </a:accent4>
      <a:accent5>
        <a:srgbClr val="00C7B1"/>
      </a:accent5>
      <a:accent6>
        <a:srgbClr val="485CC7"/>
      </a:accent6>
      <a:hlink>
        <a:srgbClr val="0057B8"/>
      </a:hlink>
      <a:folHlink>
        <a:srgbClr val="582C8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1 Power Point Template.pptx" id="{FE7B7128-3E28-4DF5-8F13-7FEC38FB8E1F}" vid="{C90CFF61-AF0A-4E2E-B89A-D3D7E002130B}"/>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0870477-7d32-4999-9cae-54dbc41b3baa" xsi:nil="true"/>
    <lcf76f155ced4ddcb4097134ff3c332f xmlns="274d91e7-61d0-43f2-b1e1-ae7a76cb56b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62C310BED89F4CBF3ABD07CC8A9B76" ma:contentTypeVersion="13" ma:contentTypeDescription="Create a new document." ma:contentTypeScope="" ma:versionID="23145fb4d303e78eecd93b38dbf36d38">
  <xsd:schema xmlns:xsd="http://www.w3.org/2001/XMLSchema" xmlns:xs="http://www.w3.org/2001/XMLSchema" xmlns:p="http://schemas.microsoft.com/office/2006/metadata/properties" xmlns:ns2="274d91e7-61d0-43f2-b1e1-ae7a76cb56bf" xmlns:ns3="10870477-7d32-4999-9cae-54dbc41b3baa" targetNamespace="http://schemas.microsoft.com/office/2006/metadata/properties" ma:root="true" ma:fieldsID="78cc831a303e420882eb0b9bdf935e92" ns2:_="" ns3:_="">
    <xsd:import namespace="274d91e7-61d0-43f2-b1e1-ae7a76cb56bf"/>
    <xsd:import namespace="10870477-7d32-4999-9cae-54dbc41b3b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4d91e7-61d0-43f2-b1e1-ae7a76cb56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d0fa67-9e13-4313-a06d-fb175cf5d41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870477-7d32-4999-9cae-54dbc41b3ba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22900e2-ce4c-4b9e-b876-56ba05d30344}" ma:internalName="TaxCatchAll" ma:showField="CatchAllData" ma:web="10870477-7d32-4999-9cae-54dbc41b3b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0B9DCD-E355-4478-9A9F-207574C18ABE}">
  <ds:schemaRefs>
    <ds:schemaRef ds:uri="http://purl.org/dc/dcmitype/"/>
    <ds:schemaRef ds:uri="http://purl.org/dc/terms/"/>
    <ds:schemaRef ds:uri="http://schemas.microsoft.com/office/infopath/2007/PartnerControls"/>
    <ds:schemaRef ds:uri="10870477-7d32-4999-9cae-54dbc41b3baa"/>
    <ds:schemaRef ds:uri="http://schemas.microsoft.com/office/2006/documentManagement/types"/>
    <ds:schemaRef ds:uri="http://schemas.openxmlformats.org/package/2006/metadata/core-properties"/>
    <ds:schemaRef ds:uri="274d91e7-61d0-43f2-b1e1-ae7a76cb56bf"/>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7485F1CC-28A0-4995-AEE0-2E5650398E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4d91e7-61d0-43f2-b1e1-ae7a76cb56bf"/>
    <ds:schemaRef ds:uri="10870477-7d32-4999-9cae-54dbc41b3b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09E542-6B9B-4C9C-90F6-0A7974ACC3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TotalTime>
  <Words>407</Words>
  <Application>Microsoft Office PowerPoint</Application>
  <PresentationFormat>On-screen Show (4:3)</PresentationFormat>
  <Paragraphs>64</Paragraphs>
  <Slides>12</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Noto Sans Symbols</vt:lpstr>
      <vt:lpstr>Rockwell</vt:lpstr>
      <vt:lpstr>Advantage</vt:lpstr>
      <vt:lpstr>DW-011</vt:lpstr>
      <vt:lpstr>PowerPoint Presentation</vt:lpstr>
      <vt:lpstr>Agenda</vt:lpstr>
      <vt:lpstr>Chapter Trustee Report  Gina Dorrington for  Shinehah Bigham</vt:lpstr>
      <vt:lpstr>WRCA Trustee Meeting Annual Conference November 2023</vt:lpstr>
      <vt:lpstr>Legislative, Regulatory, and Funding Updates  Mike McCullough</vt:lpstr>
      <vt:lpstr>Leg/Reg/Funding Update</vt:lpstr>
      <vt:lpstr>Next Meeting</vt:lpstr>
      <vt:lpstr>Agency Roundtable/California WateReuse Monthly Newsletter Input  Steve Thomas</vt:lpstr>
      <vt:lpstr>2024 Chapter Officer Nominations  Gina Dorrington</vt:lpstr>
      <vt:lpstr>2024 Chapter Board Nominations</vt:lpstr>
      <vt:lpstr>2024 Chapter Board Nominations (cont.)</vt:lpstr>
      <vt:lpstr>Today’s Presentation/Discussion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Kingsbury</dc:creator>
  <cp:lastModifiedBy>Michael Steele</cp:lastModifiedBy>
  <cp:revision>70</cp:revision>
  <dcterms:modified xsi:type="dcterms:W3CDTF">2024-01-25T00:16:15Z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0x0101002362C310BED89F4CBF3ABD07CC8A9B76</vt:lpwstr>
  </property>
  <property fmtid="{D5CDD505-2E9C-101B-9397-08002B2CF9AE}" pid="3" name="SlidoAppVersion">
    <vt:lpwstr>0.20.0.2025</vt:lpwstr>
  </property>
  <property fmtid="{D5CDD505-2E9C-101B-9397-08002B2CF9AE}" pid="4" name="MediaServiceImageTags">
    <vt:lpwstr/>
  </property>
</Properties>
</file>