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4"/>
    <p:sldMasterId id="2147483669" r:id="rId5"/>
  </p:sldMasterIdLst>
  <p:notesMasterIdLst>
    <p:notesMasterId r:id="rId24"/>
  </p:notesMasterIdLst>
  <p:sldIdLst>
    <p:sldId id="256" r:id="rId6"/>
    <p:sldId id="257" r:id="rId7"/>
    <p:sldId id="927" r:id="rId8"/>
    <p:sldId id="935" r:id="rId9"/>
    <p:sldId id="936" r:id="rId10"/>
    <p:sldId id="937" r:id="rId11"/>
    <p:sldId id="938" r:id="rId12"/>
    <p:sldId id="939" r:id="rId13"/>
    <p:sldId id="940" r:id="rId14"/>
    <p:sldId id="941" r:id="rId15"/>
    <p:sldId id="929" r:id="rId16"/>
    <p:sldId id="930" r:id="rId17"/>
    <p:sldId id="931" r:id="rId18"/>
    <p:sldId id="932" r:id="rId19"/>
    <p:sldId id="933" r:id="rId20"/>
    <p:sldId id="934" r:id="rId21"/>
    <p:sldId id="916" r:id="rId22"/>
    <p:sldId id="922" r:id="rId23"/>
  </p:sldIdLst>
  <p:sldSz cx="9144000" cy="6858000" type="screen4x3"/>
  <p:notesSz cx="6858000" cy="9144000"/>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57914-4A79-4C05-BBAE-C732225B9883}" v="180" dt="2024-03-21T14:52:51.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teele" userId="2dd919cb-1da6-4a80-98ad-8d74e2a35c6c" providerId="ADAL" clId="{8D357914-4A79-4C05-BBAE-C732225B9883}"/>
    <pc:docChg chg="undo custSel addSld delSld modSld sldOrd">
      <pc:chgData name="Michael Steele" userId="2dd919cb-1da6-4a80-98ad-8d74e2a35c6c" providerId="ADAL" clId="{8D357914-4A79-4C05-BBAE-C732225B9883}" dt="2024-03-21T14:55:50.833" v="372" actId="478"/>
      <pc:docMkLst>
        <pc:docMk/>
      </pc:docMkLst>
      <pc:sldChg chg="modSp mod">
        <pc:chgData name="Michael Steele" userId="2dd919cb-1da6-4a80-98ad-8d74e2a35c6c" providerId="ADAL" clId="{8D357914-4A79-4C05-BBAE-C732225B9883}" dt="2024-03-13T22:09:17.098" v="7" actId="20577"/>
        <pc:sldMkLst>
          <pc:docMk/>
          <pc:sldMk cId="0" sldId="256"/>
        </pc:sldMkLst>
        <pc:spChg chg="mod">
          <ac:chgData name="Michael Steele" userId="2dd919cb-1da6-4a80-98ad-8d74e2a35c6c" providerId="ADAL" clId="{8D357914-4A79-4C05-BBAE-C732225B9883}" dt="2024-03-13T22:09:17.098" v="7" actId="20577"/>
          <ac:spMkLst>
            <pc:docMk/>
            <pc:sldMk cId="0" sldId="256"/>
            <ac:spMk id="211" creationId="{00000000-0000-0000-0000-000000000000}"/>
          </ac:spMkLst>
        </pc:spChg>
      </pc:sldChg>
      <pc:sldChg chg="modSp add del mod">
        <pc:chgData name="Michael Steele" userId="2dd919cb-1da6-4a80-98ad-8d74e2a35c6c" providerId="ADAL" clId="{8D357914-4A79-4C05-BBAE-C732225B9883}" dt="2024-03-21T14:53:42.966" v="311" actId="20577"/>
        <pc:sldMkLst>
          <pc:docMk/>
          <pc:sldMk cId="0" sldId="257"/>
        </pc:sldMkLst>
        <pc:spChg chg="mod">
          <ac:chgData name="Michael Steele" userId="2dd919cb-1da6-4a80-98ad-8d74e2a35c6c" providerId="ADAL" clId="{8D357914-4A79-4C05-BBAE-C732225B9883}" dt="2024-03-21T14:53:42.966" v="311" actId="20577"/>
          <ac:spMkLst>
            <pc:docMk/>
            <pc:sldMk cId="0" sldId="257"/>
            <ac:spMk id="218" creationId="{00000000-0000-0000-0000-000000000000}"/>
          </ac:spMkLst>
        </pc:spChg>
        <pc:spChg chg="mod">
          <ac:chgData name="Michael Steele" userId="2dd919cb-1da6-4a80-98ad-8d74e2a35c6c" providerId="ADAL" clId="{8D357914-4A79-4C05-BBAE-C732225B9883}" dt="2024-03-13T22:09:22.058" v="9" actId="1076"/>
          <ac:spMkLst>
            <pc:docMk/>
            <pc:sldMk cId="0" sldId="257"/>
            <ac:spMk id="219" creationId="{00000000-0000-0000-0000-000000000000}"/>
          </ac:spMkLst>
        </pc:spChg>
      </pc:sldChg>
      <pc:sldChg chg="add del">
        <pc:chgData name="Michael Steele" userId="2dd919cb-1da6-4a80-98ad-8d74e2a35c6c" providerId="ADAL" clId="{8D357914-4A79-4C05-BBAE-C732225B9883}" dt="2024-03-21T14:38:44.710" v="299"/>
        <pc:sldMkLst>
          <pc:docMk/>
          <pc:sldMk cId="1644640471" sldId="258"/>
        </pc:sldMkLst>
      </pc:sldChg>
      <pc:sldChg chg="add del">
        <pc:chgData name="Michael Steele" userId="2dd919cb-1da6-4a80-98ad-8d74e2a35c6c" providerId="ADAL" clId="{8D357914-4A79-4C05-BBAE-C732225B9883}" dt="2024-03-21T14:38:44.710" v="299"/>
        <pc:sldMkLst>
          <pc:docMk/>
          <pc:sldMk cId="3873547018" sldId="259"/>
        </pc:sldMkLst>
      </pc:sldChg>
      <pc:sldChg chg="add del">
        <pc:chgData name="Michael Steele" userId="2dd919cb-1da6-4a80-98ad-8d74e2a35c6c" providerId="ADAL" clId="{8D357914-4A79-4C05-BBAE-C732225B9883}" dt="2024-03-21T14:38:44.710" v="299"/>
        <pc:sldMkLst>
          <pc:docMk/>
          <pc:sldMk cId="1735465483" sldId="260"/>
        </pc:sldMkLst>
      </pc:sldChg>
      <pc:sldChg chg="add del">
        <pc:chgData name="Michael Steele" userId="2dd919cb-1da6-4a80-98ad-8d74e2a35c6c" providerId="ADAL" clId="{8D357914-4A79-4C05-BBAE-C732225B9883}" dt="2024-03-21T14:38:44.710" v="299"/>
        <pc:sldMkLst>
          <pc:docMk/>
          <pc:sldMk cId="2814535556" sldId="261"/>
        </pc:sldMkLst>
      </pc:sldChg>
      <pc:sldChg chg="addSp delSp modSp add del mod setBg delDesignElem">
        <pc:chgData name="Michael Steele" userId="2dd919cb-1da6-4a80-98ad-8d74e2a35c6c" providerId="ADAL" clId="{8D357914-4A79-4C05-BBAE-C732225B9883}" dt="2024-03-21T14:38:44.710" v="299"/>
        <pc:sldMkLst>
          <pc:docMk/>
          <pc:sldMk cId="3999550272" sldId="262"/>
        </pc:sldMkLst>
        <pc:spChg chg="mod">
          <ac:chgData name="Michael Steele" userId="2dd919cb-1da6-4a80-98ad-8d74e2a35c6c" providerId="ADAL" clId="{8D357914-4A79-4C05-BBAE-C732225B9883}" dt="2024-03-21T14:38:44.710" v="299"/>
          <ac:spMkLst>
            <pc:docMk/>
            <pc:sldMk cId="3999550272" sldId="262"/>
            <ac:spMk id="9" creationId="{44693CA3-50CF-7E53-3842-09C5CE0772C9}"/>
          </ac:spMkLst>
        </pc:spChg>
        <pc:cxnChg chg="add del">
          <ac:chgData name="Michael Steele" userId="2dd919cb-1da6-4a80-98ad-8d74e2a35c6c" providerId="ADAL" clId="{8D357914-4A79-4C05-BBAE-C732225B9883}" dt="2024-03-21T14:38:44.710" v="299"/>
          <ac:cxnSpMkLst>
            <pc:docMk/>
            <pc:sldMk cId="3999550272" sldId="262"/>
            <ac:cxnSpMk id="14" creationId="{FC23E3B9-5ABF-58B3-E2B0-E9A5DAA90037}"/>
          </ac:cxnSpMkLst>
        </pc:cxnChg>
      </pc:sldChg>
      <pc:sldChg chg="add del">
        <pc:chgData name="Michael Steele" userId="2dd919cb-1da6-4a80-98ad-8d74e2a35c6c" providerId="ADAL" clId="{8D357914-4A79-4C05-BBAE-C732225B9883}" dt="2024-03-21T14:38:44.710" v="299"/>
        <pc:sldMkLst>
          <pc:docMk/>
          <pc:sldMk cId="40878773" sldId="263"/>
        </pc:sldMkLst>
      </pc:sldChg>
      <pc:sldChg chg="modSp add del mod">
        <pc:chgData name="Michael Steele" userId="2dd919cb-1da6-4a80-98ad-8d74e2a35c6c" providerId="ADAL" clId="{8D357914-4A79-4C05-BBAE-C732225B9883}" dt="2024-03-21T14:38:44.710" v="299"/>
        <pc:sldMkLst>
          <pc:docMk/>
          <pc:sldMk cId="2626222628" sldId="264"/>
        </pc:sldMkLst>
        <pc:spChg chg="mod">
          <ac:chgData name="Michael Steele" userId="2dd919cb-1da6-4a80-98ad-8d74e2a35c6c" providerId="ADAL" clId="{8D357914-4A79-4C05-BBAE-C732225B9883}" dt="2024-03-21T14:38:44.710" v="299"/>
          <ac:spMkLst>
            <pc:docMk/>
            <pc:sldMk cId="2626222628" sldId="264"/>
            <ac:spMk id="2" creationId="{F36800C9-100A-1786-8874-479C0963ADC0}"/>
          </ac:spMkLst>
        </pc:spChg>
      </pc:sldChg>
      <pc:sldChg chg="modSp add del mod">
        <pc:chgData name="Michael Steele" userId="2dd919cb-1da6-4a80-98ad-8d74e2a35c6c" providerId="ADAL" clId="{8D357914-4A79-4C05-BBAE-C732225B9883}" dt="2024-03-21T14:38:44.710" v="299"/>
        <pc:sldMkLst>
          <pc:docMk/>
          <pc:sldMk cId="1298642878" sldId="265"/>
        </pc:sldMkLst>
        <pc:spChg chg="mod">
          <ac:chgData name="Michael Steele" userId="2dd919cb-1da6-4a80-98ad-8d74e2a35c6c" providerId="ADAL" clId="{8D357914-4A79-4C05-BBAE-C732225B9883}" dt="2024-03-21T14:38:44.710" v="299"/>
          <ac:spMkLst>
            <pc:docMk/>
            <pc:sldMk cId="1298642878" sldId="265"/>
            <ac:spMk id="3" creationId="{BDABDF2F-DD6D-5202-D291-20AB07796057}"/>
          </ac:spMkLst>
        </pc:spChg>
      </pc:sldChg>
      <pc:sldChg chg="addSp delSp add del setBg delDesignElem">
        <pc:chgData name="Michael Steele" userId="2dd919cb-1da6-4a80-98ad-8d74e2a35c6c" providerId="ADAL" clId="{8D357914-4A79-4C05-BBAE-C732225B9883}" dt="2024-03-21T14:38:44.710" v="299"/>
        <pc:sldMkLst>
          <pc:docMk/>
          <pc:sldMk cId="1641731260" sldId="267"/>
        </pc:sldMkLst>
        <pc:spChg chg="add del">
          <ac:chgData name="Michael Steele" userId="2dd919cb-1da6-4a80-98ad-8d74e2a35c6c" providerId="ADAL" clId="{8D357914-4A79-4C05-BBAE-C732225B9883}" dt="2024-03-21T14:38:44.710" v="299"/>
          <ac:spMkLst>
            <pc:docMk/>
            <pc:sldMk cId="1641731260" sldId="267"/>
            <ac:spMk id="18" creationId="{C6B158B5-50B5-4927-A367-7C9F3AFE5DCB}"/>
          </ac:spMkLst>
        </pc:spChg>
        <pc:spChg chg="add del">
          <ac:chgData name="Michael Steele" userId="2dd919cb-1da6-4a80-98ad-8d74e2a35c6c" providerId="ADAL" clId="{8D357914-4A79-4C05-BBAE-C732225B9883}" dt="2024-03-21T14:38:44.710" v="299"/>
          <ac:spMkLst>
            <pc:docMk/>
            <pc:sldMk cId="1641731260" sldId="267"/>
            <ac:spMk id="20" creationId="{B01367A3-F670-4BD9-9972-F7E97FC227ED}"/>
          </ac:spMkLst>
        </pc:spChg>
        <pc:spChg chg="add del">
          <ac:chgData name="Michael Steele" userId="2dd919cb-1da6-4a80-98ad-8d74e2a35c6c" providerId="ADAL" clId="{8D357914-4A79-4C05-BBAE-C732225B9883}" dt="2024-03-21T14:38:44.710" v="299"/>
          <ac:spMkLst>
            <pc:docMk/>
            <pc:sldMk cId="1641731260" sldId="267"/>
            <ac:spMk id="22" creationId="{38C3DB02-606C-40EC-8381-7A29A1ADFAE7}"/>
          </ac:spMkLst>
        </pc:spChg>
      </pc:sldChg>
      <pc:sldChg chg="modSp del mod">
        <pc:chgData name="Michael Steele" userId="2dd919cb-1da6-4a80-98ad-8d74e2a35c6c" providerId="ADAL" clId="{8D357914-4A79-4C05-BBAE-C732225B9883}" dt="2024-03-21T14:51:43.647" v="302" actId="47"/>
        <pc:sldMkLst>
          <pc:docMk/>
          <pc:sldMk cId="814528058" sldId="296"/>
        </pc:sldMkLst>
        <pc:spChg chg="mod">
          <ac:chgData name="Michael Steele" userId="2dd919cb-1da6-4a80-98ad-8d74e2a35c6c" providerId="ADAL" clId="{8D357914-4A79-4C05-BBAE-C732225B9883}" dt="2024-03-13T22:13:11.314" v="95" actId="20577"/>
          <ac:spMkLst>
            <pc:docMk/>
            <pc:sldMk cId="814528058" sldId="296"/>
            <ac:spMk id="224" creationId="{00000000-0000-0000-0000-000000000000}"/>
          </ac:spMkLst>
        </pc:spChg>
      </pc:sldChg>
      <pc:sldChg chg="addSp delSp modSp mod">
        <pc:chgData name="Michael Steele" userId="2dd919cb-1da6-4a80-98ad-8d74e2a35c6c" providerId="ADAL" clId="{8D357914-4A79-4C05-BBAE-C732225B9883}" dt="2024-03-21T14:55:50.833" v="372" actId="478"/>
        <pc:sldMkLst>
          <pc:docMk/>
          <pc:sldMk cId="2778996654" sldId="916"/>
        </pc:sldMkLst>
        <pc:spChg chg="add del mod">
          <ac:chgData name="Michael Steele" userId="2dd919cb-1da6-4a80-98ad-8d74e2a35c6c" providerId="ADAL" clId="{8D357914-4A79-4C05-BBAE-C732225B9883}" dt="2024-03-21T14:55:50.833" v="372" actId="478"/>
          <ac:spMkLst>
            <pc:docMk/>
            <pc:sldMk cId="2778996654" sldId="916"/>
            <ac:spMk id="2" creationId="{26617EAC-AB1F-11B4-4D6E-4D82DDEEACC1}"/>
          </ac:spMkLst>
        </pc:spChg>
      </pc:sldChg>
      <pc:sldChg chg="addSp delSp modSp del mod">
        <pc:chgData name="Michael Steele" userId="2dd919cb-1da6-4a80-98ad-8d74e2a35c6c" providerId="ADAL" clId="{8D357914-4A79-4C05-BBAE-C732225B9883}" dt="2024-03-21T14:51:43.647" v="302" actId="47"/>
        <pc:sldMkLst>
          <pc:docMk/>
          <pc:sldMk cId="1488127563" sldId="921"/>
        </pc:sldMkLst>
        <pc:spChg chg="del mod">
          <ac:chgData name="Michael Steele" userId="2dd919cb-1da6-4a80-98ad-8d74e2a35c6c" providerId="ADAL" clId="{8D357914-4A79-4C05-BBAE-C732225B9883}" dt="2024-03-13T22:12:58.291" v="75" actId="478"/>
          <ac:spMkLst>
            <pc:docMk/>
            <pc:sldMk cId="1488127563" sldId="921"/>
            <ac:spMk id="4" creationId="{E4936C86-CEA7-22B7-1E4C-ED2608471154}"/>
          </ac:spMkLst>
        </pc:spChg>
        <pc:spChg chg="add mod">
          <ac:chgData name="Michael Steele" userId="2dd919cb-1da6-4a80-98ad-8d74e2a35c6c" providerId="ADAL" clId="{8D357914-4A79-4C05-BBAE-C732225B9883}" dt="2024-03-13T22:13:01.895" v="81" actId="20577"/>
          <ac:spMkLst>
            <pc:docMk/>
            <pc:sldMk cId="1488127563" sldId="921"/>
            <ac:spMk id="5" creationId="{2ACAABA1-5DBA-DF9F-7B01-FCC84ABAD62A}"/>
          </ac:spMkLst>
        </pc:spChg>
      </pc:sldChg>
      <pc:sldChg chg="addSp delSp modSp mod">
        <pc:chgData name="Michael Steele" userId="2dd919cb-1da6-4a80-98ad-8d74e2a35c6c" providerId="ADAL" clId="{8D357914-4A79-4C05-BBAE-C732225B9883}" dt="2024-03-21T14:55:43.283" v="371" actId="20577"/>
        <pc:sldMkLst>
          <pc:docMk/>
          <pc:sldMk cId="1111420232" sldId="922"/>
        </pc:sldMkLst>
        <pc:spChg chg="mod">
          <ac:chgData name="Michael Steele" userId="2dd919cb-1da6-4a80-98ad-8d74e2a35c6c" providerId="ADAL" clId="{8D357914-4A79-4C05-BBAE-C732225B9883}" dt="2024-03-21T14:55:43.283" v="371" actId="20577"/>
          <ac:spMkLst>
            <pc:docMk/>
            <pc:sldMk cId="1111420232" sldId="922"/>
            <ac:spMk id="3" creationId="{8A6D0D1A-8CB5-4966-8AAE-AB44375D3D5D}"/>
          </ac:spMkLst>
        </pc:spChg>
        <pc:spChg chg="add del mod">
          <ac:chgData name="Michael Steele" userId="2dd919cb-1da6-4a80-98ad-8d74e2a35c6c" providerId="ADAL" clId="{8D357914-4A79-4C05-BBAE-C732225B9883}" dt="2024-03-21T14:54:28.820" v="312" actId="478"/>
          <ac:spMkLst>
            <pc:docMk/>
            <pc:sldMk cId="1111420232" sldId="922"/>
            <ac:spMk id="4" creationId="{092DA642-AC75-A80E-739E-0983ED40B3EF}"/>
          </ac:spMkLst>
        </pc:spChg>
      </pc:sldChg>
      <pc:sldChg chg="del">
        <pc:chgData name="Michael Steele" userId="2dd919cb-1da6-4a80-98ad-8d74e2a35c6c" providerId="ADAL" clId="{8D357914-4A79-4C05-BBAE-C732225B9883}" dt="2024-03-13T22:13:56.393" v="105" actId="2696"/>
        <pc:sldMkLst>
          <pc:docMk/>
          <pc:sldMk cId="4214339408" sldId="923"/>
        </pc:sldMkLst>
      </pc:sldChg>
      <pc:sldChg chg="modSp del mod">
        <pc:chgData name="Michael Steele" userId="2dd919cb-1da6-4a80-98ad-8d74e2a35c6c" providerId="ADAL" clId="{8D357914-4A79-4C05-BBAE-C732225B9883}" dt="2024-03-21T14:51:28.731" v="300" actId="2696"/>
        <pc:sldMkLst>
          <pc:docMk/>
          <pc:sldMk cId="790114558" sldId="924"/>
        </pc:sldMkLst>
        <pc:spChg chg="mod">
          <ac:chgData name="Michael Steele" userId="2dd919cb-1da6-4a80-98ad-8d74e2a35c6c" providerId="ADAL" clId="{8D357914-4A79-4C05-BBAE-C732225B9883}" dt="2024-03-13T22:12:06.983" v="42" actId="20577"/>
          <ac:spMkLst>
            <pc:docMk/>
            <pc:sldMk cId="790114558" sldId="924"/>
            <ac:spMk id="224" creationId="{00000000-0000-0000-0000-000000000000}"/>
          </ac:spMkLst>
        </pc:spChg>
      </pc:sldChg>
      <pc:sldChg chg="addSp modSp del mod">
        <pc:chgData name="Michael Steele" userId="2dd919cb-1da6-4a80-98ad-8d74e2a35c6c" providerId="ADAL" clId="{8D357914-4A79-4C05-BBAE-C732225B9883}" dt="2024-03-21T14:51:28.731" v="300" actId="2696"/>
        <pc:sldMkLst>
          <pc:docMk/>
          <pc:sldMk cId="2082178068" sldId="925"/>
        </pc:sldMkLst>
        <pc:spChg chg="add mod">
          <ac:chgData name="Michael Steele" userId="2dd919cb-1da6-4a80-98ad-8d74e2a35c6c" providerId="ADAL" clId="{8D357914-4A79-4C05-BBAE-C732225B9883}" dt="2024-03-13T22:12:39.950" v="69" actId="207"/>
          <ac:spMkLst>
            <pc:docMk/>
            <pc:sldMk cId="2082178068" sldId="925"/>
            <ac:spMk id="4" creationId="{A35808AC-6EB9-EE28-B285-D9B1E723F2CC}"/>
          </ac:spMkLst>
        </pc:spChg>
      </pc:sldChg>
      <pc:sldChg chg="modSp del mod">
        <pc:chgData name="Michael Steele" userId="2dd919cb-1da6-4a80-98ad-8d74e2a35c6c" providerId="ADAL" clId="{8D357914-4A79-4C05-BBAE-C732225B9883}" dt="2024-03-21T14:53:10.758" v="306" actId="47"/>
        <pc:sldMkLst>
          <pc:docMk/>
          <pc:sldMk cId="1450102658" sldId="926"/>
        </pc:sldMkLst>
        <pc:spChg chg="mod">
          <ac:chgData name="Michael Steele" userId="2dd919cb-1da6-4a80-98ad-8d74e2a35c6c" providerId="ADAL" clId="{8D357914-4A79-4C05-BBAE-C732225B9883}" dt="2024-03-13T22:13:37.765" v="104" actId="5793"/>
          <ac:spMkLst>
            <pc:docMk/>
            <pc:sldMk cId="1450102658" sldId="926"/>
            <ac:spMk id="3" creationId="{00000000-0000-0000-0000-000000000000}"/>
          </ac:spMkLst>
        </pc:spChg>
      </pc:sldChg>
      <pc:sldChg chg="modSp add mod ord">
        <pc:chgData name="Michael Steele" userId="2dd919cb-1da6-4a80-98ad-8d74e2a35c6c" providerId="ADAL" clId="{8D357914-4A79-4C05-BBAE-C732225B9883}" dt="2024-03-13T22:46:32.617" v="216"/>
        <pc:sldMkLst>
          <pc:docMk/>
          <pc:sldMk cId="59535740" sldId="927"/>
        </pc:sldMkLst>
        <pc:spChg chg="mod">
          <ac:chgData name="Michael Steele" userId="2dd919cb-1da6-4a80-98ad-8d74e2a35c6c" providerId="ADAL" clId="{8D357914-4A79-4C05-BBAE-C732225B9883}" dt="2024-03-13T22:46:16.592" v="214" actId="20577"/>
          <ac:spMkLst>
            <pc:docMk/>
            <pc:sldMk cId="59535740" sldId="927"/>
            <ac:spMk id="224" creationId="{00000000-0000-0000-0000-000000000000}"/>
          </ac:spMkLst>
        </pc:spChg>
      </pc:sldChg>
      <pc:sldChg chg="del">
        <pc:chgData name="Michael Steele" userId="2dd919cb-1da6-4a80-98ad-8d74e2a35c6c" providerId="ADAL" clId="{8D357914-4A79-4C05-BBAE-C732225B9883}" dt="2024-03-13T22:14:01.735" v="106" actId="2696"/>
        <pc:sldMkLst>
          <pc:docMk/>
          <pc:sldMk cId="2754667370" sldId="927"/>
        </pc:sldMkLst>
      </pc:sldChg>
      <pc:sldChg chg="del">
        <pc:chgData name="Michael Steele" userId="2dd919cb-1da6-4a80-98ad-8d74e2a35c6c" providerId="ADAL" clId="{8D357914-4A79-4C05-BBAE-C732225B9883}" dt="2024-03-13T22:14:01.735" v="106" actId="2696"/>
        <pc:sldMkLst>
          <pc:docMk/>
          <pc:sldMk cId="2053726834" sldId="928"/>
        </pc:sldMkLst>
      </pc:sldChg>
      <pc:sldChg chg="modSp add del mod">
        <pc:chgData name="Michael Steele" userId="2dd919cb-1da6-4a80-98ad-8d74e2a35c6c" providerId="ADAL" clId="{8D357914-4A79-4C05-BBAE-C732225B9883}" dt="2024-03-21T14:53:03.359" v="305" actId="47"/>
        <pc:sldMkLst>
          <pc:docMk/>
          <pc:sldMk cId="3337779762" sldId="928"/>
        </pc:sldMkLst>
        <pc:spChg chg="mod">
          <ac:chgData name="Michael Steele" userId="2dd919cb-1da6-4a80-98ad-8d74e2a35c6c" providerId="ADAL" clId="{8D357914-4A79-4C05-BBAE-C732225B9883}" dt="2024-03-13T22:47:05.746" v="256" actId="20577"/>
          <ac:spMkLst>
            <pc:docMk/>
            <pc:sldMk cId="3337779762" sldId="928"/>
            <ac:spMk id="2" creationId="{1E1BD167-8BE1-D94B-C749-08DF94B12F5E}"/>
          </ac:spMkLst>
        </pc:spChg>
        <pc:spChg chg="mod">
          <ac:chgData name="Michael Steele" userId="2dd919cb-1da6-4a80-98ad-8d74e2a35c6c" providerId="ADAL" clId="{8D357914-4A79-4C05-BBAE-C732225B9883}" dt="2024-03-13T22:46:51.522" v="225" actId="20577"/>
          <ac:spMkLst>
            <pc:docMk/>
            <pc:sldMk cId="3337779762" sldId="928"/>
            <ac:spMk id="3" creationId="{F27CC559-A2B3-70F1-59A9-D8487791735D}"/>
          </ac:spMkLst>
        </pc:spChg>
        <pc:spChg chg="mod">
          <ac:chgData name="Michael Steele" userId="2dd919cb-1da6-4a80-98ad-8d74e2a35c6c" providerId="ADAL" clId="{8D357914-4A79-4C05-BBAE-C732225B9883}" dt="2024-03-13T22:47:20.982" v="285" actId="20577"/>
          <ac:spMkLst>
            <pc:docMk/>
            <pc:sldMk cId="3337779762" sldId="928"/>
            <ac:spMk id="4" creationId="{A35808AC-6EB9-EE28-B285-D9B1E723F2CC}"/>
          </ac:spMkLst>
        </pc:spChg>
      </pc:sldChg>
      <pc:sldChg chg="add">
        <pc:chgData name="Michael Steele" userId="2dd919cb-1da6-4a80-98ad-8d74e2a35c6c" providerId="ADAL" clId="{8D357914-4A79-4C05-BBAE-C732225B9883}" dt="2024-03-21T14:51:39.484" v="301"/>
        <pc:sldMkLst>
          <pc:docMk/>
          <pc:sldMk cId="43817415" sldId="929"/>
        </pc:sldMkLst>
      </pc:sldChg>
      <pc:sldChg chg="addSp delSp add del setBg delDesignElem">
        <pc:chgData name="Michael Steele" userId="2dd919cb-1da6-4a80-98ad-8d74e2a35c6c" providerId="ADAL" clId="{8D357914-4A79-4C05-BBAE-C732225B9883}" dt="2024-03-21T14:38:44.710" v="299"/>
        <pc:sldMkLst>
          <pc:docMk/>
          <pc:sldMk cId="1472449324" sldId="929"/>
        </pc:sldMkLst>
        <pc:spChg chg="add del">
          <ac:chgData name="Michael Steele" userId="2dd919cb-1da6-4a80-98ad-8d74e2a35c6c" providerId="ADAL" clId="{8D357914-4A79-4C05-BBAE-C732225B9883}" dt="2024-03-21T14:38:44.710" v="299"/>
          <ac:spMkLst>
            <pc:docMk/>
            <pc:sldMk cId="1472449324" sldId="929"/>
            <ac:spMk id="19" creationId="{79F40191-0F44-4FD1-82CC-ACB507C14BE6}"/>
          </ac:spMkLst>
        </pc:spChg>
        <pc:spChg chg="add del">
          <ac:chgData name="Michael Steele" userId="2dd919cb-1da6-4a80-98ad-8d74e2a35c6c" providerId="ADAL" clId="{8D357914-4A79-4C05-BBAE-C732225B9883}" dt="2024-03-21T14:38:44.710" v="299"/>
          <ac:spMkLst>
            <pc:docMk/>
            <pc:sldMk cId="1472449324" sldId="929"/>
            <ac:spMk id="20" creationId="{5A59F003-E00A-43F9-91DC-CC54E3B87466}"/>
          </ac:spMkLst>
        </pc:spChg>
        <pc:spChg chg="add del">
          <ac:chgData name="Michael Steele" userId="2dd919cb-1da6-4a80-98ad-8d74e2a35c6c" providerId="ADAL" clId="{8D357914-4A79-4C05-BBAE-C732225B9883}" dt="2024-03-21T14:38:44.710" v="299"/>
          <ac:spMkLst>
            <pc:docMk/>
            <pc:sldMk cId="1472449324" sldId="929"/>
            <ac:spMk id="21" creationId="{D74A4382-E3AD-430A-9A1F-DFA3E0E77A7D}"/>
          </ac:spMkLst>
        </pc:spChg>
      </pc:sldChg>
      <pc:sldChg chg="addSp delSp modSp add del mod setBg delDesignElem">
        <pc:chgData name="Michael Steele" userId="2dd919cb-1da6-4a80-98ad-8d74e2a35c6c" providerId="ADAL" clId="{8D357914-4A79-4C05-BBAE-C732225B9883}" dt="2024-03-21T14:38:44.710" v="299"/>
        <pc:sldMkLst>
          <pc:docMk/>
          <pc:sldMk cId="1352798944" sldId="930"/>
        </pc:sldMkLst>
        <pc:spChg chg="mod">
          <ac:chgData name="Michael Steele" userId="2dd919cb-1da6-4a80-98ad-8d74e2a35c6c" providerId="ADAL" clId="{8D357914-4A79-4C05-BBAE-C732225B9883}" dt="2024-03-21T14:38:44.710" v="299"/>
          <ac:spMkLst>
            <pc:docMk/>
            <pc:sldMk cId="1352798944" sldId="930"/>
            <ac:spMk id="3" creationId="{E0973901-8732-732C-579B-C5D02E230790}"/>
          </ac:spMkLst>
        </pc:spChg>
        <pc:cxnChg chg="add del">
          <ac:chgData name="Michael Steele" userId="2dd919cb-1da6-4a80-98ad-8d74e2a35c6c" providerId="ADAL" clId="{8D357914-4A79-4C05-BBAE-C732225B9883}" dt="2024-03-21T14:38:44.710" v="299"/>
          <ac:cxnSpMkLst>
            <pc:docMk/>
            <pc:sldMk cId="1352798944" sldId="930"/>
            <ac:cxnSpMk id="9" creationId="{1503BFE4-729B-D9D0-C17B-501E6AF1127A}"/>
          </ac:cxnSpMkLst>
        </pc:cxnChg>
      </pc:sldChg>
      <pc:sldChg chg="add">
        <pc:chgData name="Michael Steele" userId="2dd919cb-1da6-4a80-98ad-8d74e2a35c6c" providerId="ADAL" clId="{8D357914-4A79-4C05-BBAE-C732225B9883}" dt="2024-03-21T14:51:39.484" v="301"/>
        <pc:sldMkLst>
          <pc:docMk/>
          <pc:sldMk cId="2554386453" sldId="930"/>
        </pc:sldMkLst>
      </pc:sldChg>
      <pc:sldChg chg="add">
        <pc:chgData name="Michael Steele" userId="2dd919cb-1da6-4a80-98ad-8d74e2a35c6c" providerId="ADAL" clId="{8D357914-4A79-4C05-BBAE-C732225B9883}" dt="2024-03-21T14:51:39.484" v="301"/>
        <pc:sldMkLst>
          <pc:docMk/>
          <pc:sldMk cId="2587636605" sldId="931"/>
        </pc:sldMkLst>
      </pc:sldChg>
      <pc:sldChg chg="add">
        <pc:chgData name="Michael Steele" userId="2dd919cb-1da6-4a80-98ad-8d74e2a35c6c" providerId="ADAL" clId="{8D357914-4A79-4C05-BBAE-C732225B9883}" dt="2024-03-21T14:51:39.484" v="301"/>
        <pc:sldMkLst>
          <pc:docMk/>
          <pc:sldMk cId="3999137199" sldId="932"/>
        </pc:sldMkLst>
      </pc:sldChg>
      <pc:sldChg chg="add">
        <pc:chgData name="Michael Steele" userId="2dd919cb-1da6-4a80-98ad-8d74e2a35c6c" providerId="ADAL" clId="{8D357914-4A79-4C05-BBAE-C732225B9883}" dt="2024-03-21T14:51:39.484" v="301"/>
        <pc:sldMkLst>
          <pc:docMk/>
          <pc:sldMk cId="4087674763" sldId="933"/>
        </pc:sldMkLst>
      </pc:sldChg>
      <pc:sldChg chg="add">
        <pc:chgData name="Michael Steele" userId="2dd919cb-1da6-4a80-98ad-8d74e2a35c6c" providerId="ADAL" clId="{8D357914-4A79-4C05-BBAE-C732225B9883}" dt="2024-03-21T14:51:39.484" v="301"/>
        <pc:sldMkLst>
          <pc:docMk/>
          <pc:sldMk cId="1207473153" sldId="934"/>
        </pc:sldMkLst>
      </pc:sldChg>
      <pc:sldChg chg="add">
        <pc:chgData name="Michael Steele" userId="2dd919cb-1da6-4a80-98ad-8d74e2a35c6c" providerId="ADAL" clId="{8D357914-4A79-4C05-BBAE-C732225B9883}" dt="2024-03-21T14:52:51.563" v="304"/>
        <pc:sldMkLst>
          <pc:docMk/>
          <pc:sldMk cId="1400156173" sldId="935"/>
        </pc:sldMkLst>
      </pc:sldChg>
      <pc:sldChg chg="add">
        <pc:chgData name="Michael Steele" userId="2dd919cb-1da6-4a80-98ad-8d74e2a35c6c" providerId="ADAL" clId="{8D357914-4A79-4C05-BBAE-C732225B9883}" dt="2024-03-21T14:52:51.563" v="304"/>
        <pc:sldMkLst>
          <pc:docMk/>
          <pc:sldMk cId="1878197796" sldId="936"/>
        </pc:sldMkLst>
      </pc:sldChg>
      <pc:sldChg chg="add">
        <pc:chgData name="Michael Steele" userId="2dd919cb-1da6-4a80-98ad-8d74e2a35c6c" providerId="ADAL" clId="{8D357914-4A79-4C05-BBAE-C732225B9883}" dt="2024-03-21T14:52:51.563" v="304"/>
        <pc:sldMkLst>
          <pc:docMk/>
          <pc:sldMk cId="1800061177" sldId="937"/>
        </pc:sldMkLst>
      </pc:sldChg>
      <pc:sldChg chg="add">
        <pc:chgData name="Michael Steele" userId="2dd919cb-1da6-4a80-98ad-8d74e2a35c6c" providerId="ADAL" clId="{8D357914-4A79-4C05-BBAE-C732225B9883}" dt="2024-03-21T14:52:51.563" v="304"/>
        <pc:sldMkLst>
          <pc:docMk/>
          <pc:sldMk cId="857703327" sldId="938"/>
        </pc:sldMkLst>
      </pc:sldChg>
      <pc:sldChg chg="add">
        <pc:chgData name="Michael Steele" userId="2dd919cb-1da6-4a80-98ad-8d74e2a35c6c" providerId="ADAL" clId="{8D357914-4A79-4C05-BBAE-C732225B9883}" dt="2024-03-21T14:52:51.563" v="304"/>
        <pc:sldMkLst>
          <pc:docMk/>
          <pc:sldMk cId="812410804" sldId="939"/>
        </pc:sldMkLst>
      </pc:sldChg>
      <pc:sldChg chg="add">
        <pc:chgData name="Michael Steele" userId="2dd919cb-1da6-4a80-98ad-8d74e2a35c6c" providerId="ADAL" clId="{8D357914-4A79-4C05-BBAE-C732225B9883}" dt="2024-03-21T14:52:51.563" v="304"/>
        <pc:sldMkLst>
          <pc:docMk/>
          <pc:sldMk cId="4245804984" sldId="940"/>
        </pc:sldMkLst>
      </pc:sldChg>
      <pc:sldChg chg="add">
        <pc:chgData name="Michael Steele" userId="2dd919cb-1da6-4a80-98ad-8d74e2a35c6c" providerId="ADAL" clId="{8D357914-4A79-4C05-BBAE-C732225B9883}" dt="2024-03-21T14:52:51.563" v="304"/>
        <pc:sldMkLst>
          <pc:docMk/>
          <pc:sldMk cId="3327483400" sldId="941"/>
        </pc:sldMkLst>
      </pc:sldChg>
    </pc:docChg>
  </pc:docChgLst>
  <pc:docChgLst>
    <pc:chgData name="Michael Steele" userId="S::msteele@wsc-inc.com::2dd919cb-1da6-4a80-98ad-8d74e2a35c6c" providerId="AD" clId="Web-{40F5D712-E23A-4FED-8F56-CE121E188C7C}"/>
    <pc:docChg chg="modSld">
      <pc:chgData name="Michael Steele" userId="S::msteele@wsc-inc.com::2dd919cb-1da6-4a80-98ad-8d74e2a35c6c" providerId="AD" clId="Web-{40F5D712-E23A-4FED-8F56-CE121E188C7C}" dt="2024-01-19T21:59:59.534" v="48" actId="20577"/>
      <pc:docMkLst>
        <pc:docMk/>
      </pc:docMkLst>
      <pc:sldChg chg="modSp">
        <pc:chgData name="Michael Steele" userId="S::msteele@wsc-inc.com::2dd919cb-1da6-4a80-98ad-8d74e2a35c6c" providerId="AD" clId="Web-{40F5D712-E23A-4FED-8F56-CE121E188C7C}" dt="2024-01-19T21:57:42.353" v="3" actId="20577"/>
        <pc:sldMkLst>
          <pc:docMk/>
          <pc:sldMk cId="0" sldId="256"/>
        </pc:sldMkLst>
        <pc:spChg chg="mod">
          <ac:chgData name="Michael Steele" userId="S::msteele@wsc-inc.com::2dd919cb-1da6-4a80-98ad-8d74e2a35c6c" providerId="AD" clId="Web-{40F5D712-E23A-4FED-8F56-CE121E188C7C}" dt="2024-01-19T21:57:42.353" v="3" actId="20577"/>
          <ac:spMkLst>
            <pc:docMk/>
            <pc:sldMk cId="0" sldId="256"/>
            <ac:spMk id="211" creationId="{00000000-0000-0000-0000-000000000000}"/>
          </ac:spMkLst>
        </pc:spChg>
      </pc:sldChg>
      <pc:sldChg chg="modSp">
        <pc:chgData name="Michael Steele" userId="S::msteele@wsc-inc.com::2dd919cb-1da6-4a80-98ad-8d74e2a35c6c" providerId="AD" clId="Web-{40F5D712-E23A-4FED-8F56-CE121E188C7C}" dt="2024-01-19T21:59:59.534" v="48" actId="20577"/>
        <pc:sldMkLst>
          <pc:docMk/>
          <pc:sldMk cId="0" sldId="257"/>
        </pc:sldMkLst>
        <pc:spChg chg="mod">
          <ac:chgData name="Michael Steele" userId="S::msteele@wsc-inc.com::2dd919cb-1da6-4a80-98ad-8d74e2a35c6c" providerId="AD" clId="Web-{40F5D712-E23A-4FED-8F56-CE121E188C7C}" dt="2024-01-19T21:59:59.534" v="48" actId="20577"/>
          <ac:spMkLst>
            <pc:docMk/>
            <pc:sldMk cId="0" sldId="257"/>
            <ac:spMk id="218" creationId="{00000000-0000-0000-0000-000000000000}"/>
          </ac:spMkLst>
        </pc:spChg>
      </pc:sldChg>
    </pc:docChg>
  </pc:docChgLst>
  <pc:docChgLst>
    <pc:chgData name="Michael Steele" userId="2dd919cb-1da6-4a80-98ad-8d74e2a35c6c" providerId="ADAL" clId="{0467496D-48D0-4A5C-97F7-AAF484069859}"/>
    <pc:docChg chg="addSld modSld">
      <pc:chgData name="Michael Steele" userId="2dd919cb-1da6-4a80-98ad-8d74e2a35c6c" providerId="ADAL" clId="{0467496D-48D0-4A5C-97F7-AAF484069859}" dt="2023-08-30T16:00:52.838" v="27" actId="20577"/>
      <pc:docMkLst>
        <pc:docMk/>
      </pc:docMkLst>
      <pc:sldChg chg="modSp add mod">
        <pc:chgData name="Michael Steele" userId="2dd919cb-1da6-4a80-98ad-8d74e2a35c6c" providerId="ADAL" clId="{0467496D-48D0-4A5C-97F7-AAF484069859}" dt="2023-08-30T15:56:44.167" v="6" actId="20577"/>
        <pc:sldMkLst>
          <pc:docMk/>
          <pc:sldMk cId="4147871608" sldId="920"/>
        </pc:sldMkLst>
        <pc:spChg chg="mod">
          <ac:chgData name="Michael Steele" userId="2dd919cb-1da6-4a80-98ad-8d74e2a35c6c" providerId="ADAL" clId="{0467496D-48D0-4A5C-97F7-AAF484069859}" dt="2023-08-30T15:56:44.167" v="6" actId="20577"/>
          <ac:spMkLst>
            <pc:docMk/>
            <pc:sldMk cId="4147871608" sldId="920"/>
            <ac:spMk id="2" creationId="{1E1BD167-8BE1-D94B-C749-08DF94B12F5E}"/>
          </ac:spMkLst>
        </pc:spChg>
      </pc:sldChg>
      <pc:sldChg chg="modSp add mod">
        <pc:chgData name="Michael Steele" userId="2dd919cb-1da6-4a80-98ad-8d74e2a35c6c" providerId="ADAL" clId="{0467496D-48D0-4A5C-97F7-AAF484069859}" dt="2023-08-30T16:00:52.838" v="27" actId="20577"/>
        <pc:sldMkLst>
          <pc:docMk/>
          <pc:sldMk cId="1984852021" sldId="924"/>
        </pc:sldMkLst>
        <pc:spChg chg="mod">
          <ac:chgData name="Michael Steele" userId="2dd919cb-1da6-4a80-98ad-8d74e2a35c6c" providerId="ADAL" clId="{0467496D-48D0-4A5C-97F7-AAF484069859}" dt="2023-08-30T16:00:52.838" v="27" actId="20577"/>
          <ac:spMkLst>
            <pc:docMk/>
            <pc:sldMk cId="1984852021" sldId="924"/>
            <ac:spMk id="2" creationId="{1E1BD167-8BE1-D94B-C749-08DF94B12F5E}"/>
          </ac:spMkLst>
        </pc:spChg>
        <pc:spChg chg="mod">
          <ac:chgData name="Michael Steele" userId="2dd919cb-1da6-4a80-98ad-8d74e2a35c6c" providerId="ADAL" clId="{0467496D-48D0-4A5C-97F7-AAF484069859}" dt="2023-08-30T15:57:07.439" v="17" actId="1076"/>
          <ac:spMkLst>
            <pc:docMk/>
            <pc:sldMk cId="1984852021" sldId="924"/>
            <ac:spMk id="3" creationId="{F27CC559-A2B3-70F1-59A9-D8487791735D}"/>
          </ac:spMkLst>
        </pc:spChg>
      </pc:sldChg>
    </pc:docChg>
  </pc:docChgLst>
  <pc:docChgLst>
    <pc:chgData name="Michael Steele" userId="2dd919cb-1da6-4a80-98ad-8d74e2a35c6c" providerId="ADAL" clId="{B5A7B172-2D2C-422D-A972-D000FD742D19}"/>
    <pc:docChg chg="undo custSel addSld delSld modSld">
      <pc:chgData name="Michael Steele" userId="2dd919cb-1da6-4a80-98ad-8d74e2a35c6c" providerId="ADAL" clId="{B5A7B172-2D2C-422D-A972-D000FD742D19}" dt="2024-01-20T00:38:34.381" v="391" actId="47"/>
      <pc:docMkLst>
        <pc:docMk/>
      </pc:docMkLst>
      <pc:sldChg chg="modSp mod">
        <pc:chgData name="Michael Steele" userId="2dd919cb-1da6-4a80-98ad-8d74e2a35c6c" providerId="ADAL" clId="{B5A7B172-2D2C-422D-A972-D000FD742D19}" dt="2024-01-20T00:32:49.529" v="173" actId="20577"/>
        <pc:sldMkLst>
          <pc:docMk/>
          <pc:sldMk cId="0" sldId="257"/>
        </pc:sldMkLst>
        <pc:spChg chg="mod">
          <ac:chgData name="Michael Steele" userId="2dd919cb-1da6-4a80-98ad-8d74e2a35c6c" providerId="ADAL" clId="{B5A7B172-2D2C-422D-A972-D000FD742D19}" dt="2024-01-20T00:32:49.529" v="173" actId="20577"/>
          <ac:spMkLst>
            <pc:docMk/>
            <pc:sldMk cId="0" sldId="257"/>
            <ac:spMk id="218" creationId="{00000000-0000-0000-0000-000000000000}"/>
          </ac:spMkLst>
        </pc:spChg>
      </pc:sldChg>
      <pc:sldChg chg="addSp modSp del mod">
        <pc:chgData name="Michael Steele" userId="2dd919cb-1da6-4a80-98ad-8d74e2a35c6c" providerId="ADAL" clId="{B5A7B172-2D2C-422D-A972-D000FD742D19}" dt="2024-01-20T00:38:34.381" v="391" actId="47"/>
        <pc:sldMkLst>
          <pc:docMk/>
          <pc:sldMk cId="3101839986" sldId="289"/>
        </pc:sldMkLst>
        <pc:spChg chg="mod">
          <ac:chgData name="Michael Steele" userId="2dd919cb-1da6-4a80-98ad-8d74e2a35c6c" providerId="ADAL" clId="{B5A7B172-2D2C-422D-A972-D000FD742D19}" dt="2024-01-20T00:34:17.479" v="228" actId="20577"/>
          <ac:spMkLst>
            <pc:docMk/>
            <pc:sldMk cId="3101839986" sldId="289"/>
            <ac:spMk id="3" creationId="{8A6D0D1A-8CB5-4966-8AAE-AB44375D3D5D}"/>
          </ac:spMkLst>
        </pc:spChg>
        <pc:spChg chg="add mod">
          <ac:chgData name="Michael Steele" userId="2dd919cb-1da6-4a80-98ad-8d74e2a35c6c" providerId="ADAL" clId="{B5A7B172-2D2C-422D-A972-D000FD742D19}" dt="2024-01-20T00:37:04.041" v="358"/>
          <ac:spMkLst>
            <pc:docMk/>
            <pc:sldMk cId="3101839986" sldId="289"/>
            <ac:spMk id="4" creationId="{86E8E98A-7993-6F77-98A1-7D776B1BE6EE}"/>
          </ac:spMkLst>
        </pc:spChg>
        <pc:spChg chg="add mod">
          <ac:chgData name="Michael Steele" userId="2dd919cb-1da6-4a80-98ad-8d74e2a35c6c" providerId="ADAL" clId="{B5A7B172-2D2C-422D-A972-D000FD742D19}" dt="2024-01-20T00:37:07.887" v="359"/>
          <ac:spMkLst>
            <pc:docMk/>
            <pc:sldMk cId="3101839986" sldId="289"/>
            <ac:spMk id="5" creationId="{AB161B3C-889E-D31B-3867-7521A59669F8}"/>
          </ac:spMkLst>
        </pc:spChg>
      </pc:sldChg>
      <pc:sldChg chg="addSp modSp add mod">
        <pc:chgData name="Michael Steele" userId="2dd919cb-1da6-4a80-98ad-8d74e2a35c6c" providerId="ADAL" clId="{B5A7B172-2D2C-422D-A972-D000FD742D19}" dt="2024-01-20T00:36:20.533" v="306" actId="14100"/>
        <pc:sldMkLst>
          <pc:docMk/>
          <pc:sldMk cId="84813035" sldId="294"/>
        </pc:sldMkLst>
        <pc:spChg chg="mod">
          <ac:chgData name="Michael Steele" userId="2dd919cb-1da6-4a80-98ad-8d74e2a35c6c" providerId="ADAL" clId="{B5A7B172-2D2C-422D-A972-D000FD742D19}" dt="2024-01-20T00:36:07.393" v="287" actId="20577"/>
          <ac:spMkLst>
            <pc:docMk/>
            <pc:sldMk cId="84813035" sldId="294"/>
            <ac:spMk id="3" creationId="{00000000-0000-0000-0000-000000000000}"/>
          </ac:spMkLst>
        </pc:spChg>
        <pc:spChg chg="add mod">
          <ac:chgData name="Michael Steele" userId="2dd919cb-1da6-4a80-98ad-8d74e2a35c6c" providerId="ADAL" clId="{B5A7B172-2D2C-422D-A972-D000FD742D19}" dt="2024-01-20T00:36:20.533" v="306" actId="14100"/>
          <ac:spMkLst>
            <pc:docMk/>
            <pc:sldMk cId="84813035" sldId="294"/>
            <ac:spMk id="4" creationId="{8814BE30-989A-9E53-477F-0DF2D92D9865}"/>
          </ac:spMkLst>
        </pc:spChg>
      </pc:sldChg>
      <pc:sldChg chg="addSp modSp add mod">
        <pc:chgData name="Michael Steele" userId="2dd919cb-1da6-4a80-98ad-8d74e2a35c6c" providerId="ADAL" clId="{B5A7B172-2D2C-422D-A972-D000FD742D19}" dt="2024-01-20T00:38:28.978" v="388" actId="1076"/>
        <pc:sldMkLst>
          <pc:docMk/>
          <pc:sldMk cId="1584132476" sldId="918"/>
        </pc:sldMkLst>
        <pc:spChg chg="mod">
          <ac:chgData name="Michael Steele" userId="2dd919cb-1da6-4a80-98ad-8d74e2a35c6c" providerId="ADAL" clId="{B5A7B172-2D2C-422D-A972-D000FD742D19}" dt="2024-01-20T00:38:16.855" v="380" actId="20577"/>
          <ac:spMkLst>
            <pc:docMk/>
            <pc:sldMk cId="1584132476" sldId="918"/>
            <ac:spMk id="2" creationId="{00000000-0000-0000-0000-000000000000}"/>
          </ac:spMkLst>
        </pc:spChg>
        <pc:spChg chg="add mod">
          <ac:chgData name="Michael Steele" userId="2dd919cb-1da6-4a80-98ad-8d74e2a35c6c" providerId="ADAL" clId="{B5A7B172-2D2C-422D-A972-D000FD742D19}" dt="2024-01-20T00:38:28.978" v="388" actId="1076"/>
          <ac:spMkLst>
            <pc:docMk/>
            <pc:sldMk cId="1584132476" sldId="918"/>
            <ac:spMk id="4" creationId="{D9D8726E-B413-A256-B19C-27D20A026CEC}"/>
          </ac:spMkLst>
        </pc:spChg>
      </pc:sldChg>
      <pc:sldChg chg="addSp modSp add mod">
        <pc:chgData name="Michael Steele" userId="2dd919cb-1da6-4a80-98ad-8d74e2a35c6c" providerId="ADAL" clId="{B5A7B172-2D2C-422D-A972-D000FD742D19}" dt="2024-01-20T00:38:33" v="390" actId="1076"/>
        <pc:sldMkLst>
          <pc:docMk/>
          <pc:sldMk cId="198314898" sldId="919"/>
        </pc:sldMkLst>
        <pc:spChg chg="mod">
          <ac:chgData name="Michael Steele" userId="2dd919cb-1da6-4a80-98ad-8d74e2a35c6c" providerId="ADAL" clId="{B5A7B172-2D2C-422D-A972-D000FD742D19}" dt="2024-01-20T00:38:20.624" v="386" actId="20577"/>
          <ac:spMkLst>
            <pc:docMk/>
            <pc:sldMk cId="198314898" sldId="919"/>
            <ac:spMk id="2" creationId="{00000000-0000-0000-0000-000000000000}"/>
          </ac:spMkLst>
        </pc:spChg>
        <pc:spChg chg="add mod">
          <ac:chgData name="Michael Steele" userId="2dd919cb-1da6-4a80-98ad-8d74e2a35c6c" providerId="ADAL" clId="{B5A7B172-2D2C-422D-A972-D000FD742D19}" dt="2024-01-20T00:38:33" v="390" actId="1076"/>
          <ac:spMkLst>
            <pc:docMk/>
            <pc:sldMk cId="198314898" sldId="919"/>
            <ac:spMk id="4" creationId="{AB9A2427-C038-E37F-A42A-7C828FC270BA}"/>
          </ac:spMkLst>
        </pc:spChg>
      </pc:sldChg>
      <pc:sldChg chg="addSp modSp mod">
        <pc:chgData name="Michael Steele" userId="2dd919cb-1da6-4a80-98ad-8d74e2a35c6c" providerId="ADAL" clId="{B5A7B172-2D2C-422D-A972-D000FD742D19}" dt="2024-01-20T00:35:27.464" v="259" actId="14100"/>
        <pc:sldMkLst>
          <pc:docMk/>
          <pc:sldMk cId="4147871608" sldId="920"/>
        </pc:sldMkLst>
        <pc:spChg chg="mod">
          <ac:chgData name="Michael Steele" userId="2dd919cb-1da6-4a80-98ad-8d74e2a35c6c" providerId="ADAL" clId="{B5A7B172-2D2C-422D-A972-D000FD742D19}" dt="2024-01-20T00:33:40.532" v="184" actId="20577"/>
          <ac:spMkLst>
            <pc:docMk/>
            <pc:sldMk cId="4147871608" sldId="920"/>
            <ac:spMk id="2" creationId="{1E1BD167-8BE1-D94B-C749-08DF94B12F5E}"/>
          </ac:spMkLst>
        </pc:spChg>
        <pc:spChg chg="mod">
          <ac:chgData name="Michael Steele" userId="2dd919cb-1da6-4a80-98ad-8d74e2a35c6c" providerId="ADAL" clId="{B5A7B172-2D2C-422D-A972-D000FD742D19}" dt="2024-01-20T00:33:23.046" v="178" actId="20577"/>
          <ac:spMkLst>
            <pc:docMk/>
            <pc:sldMk cId="4147871608" sldId="920"/>
            <ac:spMk id="3" creationId="{F27CC559-A2B3-70F1-59A9-D8487791735D}"/>
          </ac:spMkLst>
        </pc:spChg>
        <pc:spChg chg="add mod">
          <ac:chgData name="Michael Steele" userId="2dd919cb-1da6-4a80-98ad-8d74e2a35c6c" providerId="ADAL" clId="{B5A7B172-2D2C-422D-A972-D000FD742D19}" dt="2024-01-20T00:35:27.464" v="259" actId="14100"/>
          <ac:spMkLst>
            <pc:docMk/>
            <pc:sldMk cId="4147871608" sldId="920"/>
            <ac:spMk id="4" creationId="{27D90B8E-AFD1-AF86-159A-4F08FBB9D78B}"/>
          </ac:spMkLst>
        </pc:spChg>
      </pc:sldChg>
      <pc:sldChg chg="addSp modSp mod">
        <pc:chgData name="Michael Steele" userId="2dd919cb-1da6-4a80-98ad-8d74e2a35c6c" providerId="ADAL" clId="{B5A7B172-2D2C-422D-A972-D000FD742D19}" dt="2024-01-20T00:35:36.361" v="264" actId="20577"/>
        <pc:sldMkLst>
          <pc:docMk/>
          <pc:sldMk cId="1488127563" sldId="921"/>
        </pc:sldMkLst>
        <pc:spChg chg="mod">
          <ac:chgData name="Michael Steele" userId="2dd919cb-1da6-4a80-98ad-8d74e2a35c6c" providerId="ADAL" clId="{B5A7B172-2D2C-422D-A972-D000FD742D19}" dt="2024-01-20T00:33:49.783" v="189" actId="20577"/>
          <ac:spMkLst>
            <pc:docMk/>
            <pc:sldMk cId="1488127563" sldId="921"/>
            <ac:spMk id="3" creationId="{00000000-0000-0000-0000-000000000000}"/>
          </ac:spMkLst>
        </pc:spChg>
        <pc:spChg chg="add mod">
          <ac:chgData name="Michael Steele" userId="2dd919cb-1da6-4a80-98ad-8d74e2a35c6c" providerId="ADAL" clId="{B5A7B172-2D2C-422D-A972-D000FD742D19}" dt="2024-01-20T00:35:36.361" v="264" actId="20577"/>
          <ac:spMkLst>
            <pc:docMk/>
            <pc:sldMk cId="1488127563" sldId="921"/>
            <ac:spMk id="4" creationId="{E4936C86-CEA7-22B7-1E4C-ED2608471154}"/>
          </ac:spMkLst>
        </pc:spChg>
      </pc:sldChg>
      <pc:sldChg chg="add">
        <pc:chgData name="Michael Steele" userId="2dd919cb-1da6-4a80-98ad-8d74e2a35c6c" providerId="ADAL" clId="{B5A7B172-2D2C-422D-A972-D000FD742D19}" dt="2024-01-20T00:36:29.107" v="307" actId="2890"/>
        <pc:sldMkLst>
          <pc:docMk/>
          <pc:sldMk cId="1111420232" sldId="922"/>
        </pc:sldMkLst>
      </pc:sldChg>
      <pc:sldChg chg="del">
        <pc:chgData name="Michael Steele" userId="2dd919cb-1da6-4a80-98ad-8d74e2a35c6c" providerId="ADAL" clId="{B5A7B172-2D2C-422D-A972-D000FD742D19}" dt="2024-01-20T00:33:51.850" v="190" actId="47"/>
        <pc:sldMkLst>
          <pc:docMk/>
          <pc:sldMk cId="2568227604" sldId="922"/>
        </pc:sldMkLst>
      </pc:sldChg>
      <pc:sldChg chg="del">
        <pc:chgData name="Michael Steele" userId="2dd919cb-1da6-4a80-98ad-8d74e2a35c6c" providerId="ADAL" clId="{B5A7B172-2D2C-422D-A972-D000FD742D19}" dt="2024-01-20T00:33:55.766" v="191" actId="47"/>
        <pc:sldMkLst>
          <pc:docMk/>
          <pc:sldMk cId="3074748165" sldId="923"/>
        </pc:sldMkLst>
      </pc:sldChg>
      <pc:sldChg chg="modSp add mod">
        <pc:chgData name="Michael Steele" userId="2dd919cb-1da6-4a80-98ad-8d74e2a35c6c" providerId="ADAL" clId="{B5A7B172-2D2C-422D-A972-D000FD742D19}" dt="2024-01-20T00:36:58.312" v="357" actId="20577"/>
        <pc:sldMkLst>
          <pc:docMk/>
          <pc:sldMk cId="4214339408" sldId="923"/>
        </pc:sldMkLst>
        <pc:spChg chg="mod">
          <ac:chgData name="Michael Steele" userId="2dd919cb-1da6-4a80-98ad-8d74e2a35c6c" providerId="ADAL" clId="{B5A7B172-2D2C-422D-A972-D000FD742D19}" dt="2024-01-20T00:36:58.312" v="357" actId="20577"/>
          <ac:spMkLst>
            <pc:docMk/>
            <pc:sldMk cId="4214339408" sldId="923"/>
            <ac:spMk id="224" creationId="{00000000-0000-0000-0000-000000000000}"/>
          </ac:spMkLst>
        </pc:spChg>
      </pc:sldChg>
      <pc:sldChg chg="del">
        <pc:chgData name="Michael Steele" userId="2dd919cb-1da6-4a80-98ad-8d74e2a35c6c" providerId="ADAL" clId="{B5A7B172-2D2C-422D-A972-D000FD742D19}" dt="2024-01-20T00:33:34.885" v="179" actId="2696"/>
        <pc:sldMkLst>
          <pc:docMk/>
          <pc:sldMk cId="1984852021" sldId="924"/>
        </pc:sldMkLst>
      </pc:sldChg>
      <pc:sldChg chg="del">
        <pc:chgData name="Michael Steele" userId="2dd919cb-1da6-4a80-98ad-8d74e2a35c6c" providerId="ADAL" clId="{B5A7B172-2D2C-422D-A972-D000FD742D19}" dt="2024-01-20T00:34:56.314" v="230" actId="47"/>
        <pc:sldMkLst>
          <pc:docMk/>
          <pc:sldMk cId="2753776711" sldId="925"/>
        </pc:sldMkLst>
      </pc:sldChg>
    </pc:docChg>
  </pc:docChgLst>
  <pc:docChgLst>
    <pc:chgData name="Michael Steele" userId="2dd919cb-1da6-4a80-98ad-8d74e2a35c6c" providerId="ADAL" clId="{64E86ABC-E3B6-4196-912D-92A57DC1ED96}"/>
    <pc:docChg chg="undo redo custSel addSld delSld modSld">
      <pc:chgData name="Michael Steele" userId="2dd919cb-1da6-4a80-98ad-8d74e2a35c6c" providerId="ADAL" clId="{64E86ABC-E3B6-4196-912D-92A57DC1ED96}" dt="2024-01-25T00:16:11.452" v="380" actId="2696"/>
      <pc:docMkLst>
        <pc:docMk/>
      </pc:docMkLst>
      <pc:sldChg chg="modSp mod">
        <pc:chgData name="Michael Steele" userId="2dd919cb-1da6-4a80-98ad-8d74e2a35c6c" providerId="ADAL" clId="{64E86ABC-E3B6-4196-912D-92A57DC1ED96}" dt="2024-01-24T21:50:02.010" v="25" actId="20577"/>
        <pc:sldMkLst>
          <pc:docMk/>
          <pc:sldMk cId="0" sldId="257"/>
        </pc:sldMkLst>
        <pc:spChg chg="mod">
          <ac:chgData name="Michael Steele" userId="2dd919cb-1da6-4a80-98ad-8d74e2a35c6c" providerId="ADAL" clId="{64E86ABC-E3B6-4196-912D-92A57DC1ED96}" dt="2024-01-24T21:50:02.010" v="25" actId="20577"/>
          <ac:spMkLst>
            <pc:docMk/>
            <pc:sldMk cId="0" sldId="257"/>
            <ac:spMk id="218" creationId="{00000000-0000-0000-0000-000000000000}"/>
          </ac:spMkLst>
        </pc:spChg>
      </pc:sldChg>
      <pc:sldChg chg="add del">
        <pc:chgData name="Michael Steele" userId="2dd919cb-1da6-4a80-98ad-8d74e2a35c6c" providerId="ADAL" clId="{64E86ABC-E3B6-4196-912D-92A57DC1ED96}" dt="2024-01-24T21:59:05.202" v="276"/>
        <pc:sldMkLst>
          <pc:docMk/>
          <pc:sldMk cId="3450108016" sldId="270"/>
        </pc:sldMkLst>
      </pc:sldChg>
      <pc:sldChg chg="delSp modSp del mod">
        <pc:chgData name="Michael Steele" userId="2dd919cb-1da6-4a80-98ad-8d74e2a35c6c" providerId="ADAL" clId="{64E86ABC-E3B6-4196-912D-92A57DC1ED96}" dt="2024-01-25T00:15:26.901" v="378" actId="47"/>
        <pc:sldMkLst>
          <pc:docMk/>
          <pc:sldMk cId="84813035" sldId="294"/>
        </pc:sldMkLst>
        <pc:spChg chg="mod">
          <ac:chgData name="Michael Steele" userId="2dd919cb-1da6-4a80-98ad-8d74e2a35c6c" providerId="ADAL" clId="{64E86ABC-E3B6-4196-912D-92A57DC1ED96}" dt="2024-01-24T21:50:27.163" v="30" actId="20577"/>
          <ac:spMkLst>
            <pc:docMk/>
            <pc:sldMk cId="84813035" sldId="294"/>
            <ac:spMk id="3" creationId="{00000000-0000-0000-0000-000000000000}"/>
          </ac:spMkLst>
        </pc:spChg>
        <pc:spChg chg="del">
          <ac:chgData name="Michael Steele" userId="2dd919cb-1da6-4a80-98ad-8d74e2a35c6c" providerId="ADAL" clId="{64E86ABC-E3B6-4196-912D-92A57DC1ED96}" dt="2024-01-24T21:50:32.599" v="31" actId="478"/>
          <ac:spMkLst>
            <pc:docMk/>
            <pc:sldMk cId="84813035" sldId="294"/>
            <ac:spMk id="4" creationId="{8814BE30-989A-9E53-477F-0DF2D92D9865}"/>
          </ac:spMkLst>
        </pc:spChg>
      </pc:sldChg>
      <pc:sldChg chg="del">
        <pc:chgData name="Michael Steele" userId="2dd919cb-1da6-4a80-98ad-8d74e2a35c6c" providerId="ADAL" clId="{64E86ABC-E3B6-4196-912D-92A57DC1ED96}" dt="2024-01-25T00:15:08.535" v="375" actId="47"/>
        <pc:sldMkLst>
          <pc:docMk/>
          <pc:sldMk cId="3457709976" sldId="309"/>
        </pc:sldMkLst>
      </pc:sldChg>
      <pc:sldChg chg="add del">
        <pc:chgData name="Michael Steele" userId="2dd919cb-1da6-4a80-98ad-8d74e2a35c6c" providerId="ADAL" clId="{64E86ABC-E3B6-4196-912D-92A57DC1ED96}" dt="2024-01-24T21:59:05.202" v="276"/>
        <pc:sldMkLst>
          <pc:docMk/>
          <pc:sldMk cId="3603454662" sldId="346"/>
        </pc:sldMkLst>
      </pc:sldChg>
      <pc:sldChg chg="add del">
        <pc:chgData name="Michael Steele" userId="2dd919cb-1da6-4a80-98ad-8d74e2a35c6c" providerId="ADAL" clId="{64E86ABC-E3B6-4196-912D-92A57DC1ED96}" dt="2024-01-24T21:59:05.202" v="276"/>
        <pc:sldMkLst>
          <pc:docMk/>
          <pc:sldMk cId="580180701" sldId="445"/>
        </pc:sldMkLst>
      </pc:sldChg>
      <pc:sldChg chg="modSp add del mod">
        <pc:chgData name="Michael Steele" userId="2dd919cb-1da6-4a80-98ad-8d74e2a35c6c" providerId="ADAL" clId="{64E86ABC-E3B6-4196-912D-92A57DC1ED96}" dt="2024-01-24T21:59:05.202" v="276"/>
        <pc:sldMkLst>
          <pc:docMk/>
          <pc:sldMk cId="297051729" sldId="450"/>
        </pc:sldMkLst>
        <pc:spChg chg="mod">
          <ac:chgData name="Michael Steele" userId="2dd919cb-1da6-4a80-98ad-8d74e2a35c6c" providerId="ADAL" clId="{64E86ABC-E3B6-4196-912D-92A57DC1ED96}" dt="2024-01-24T21:58:58.523" v="274"/>
          <ac:spMkLst>
            <pc:docMk/>
            <pc:sldMk cId="297051729" sldId="450"/>
            <ac:spMk id="4" creationId="{FDB6C755-323F-3478-B578-4E6A6A6EC7EA}"/>
          </ac:spMkLst>
        </pc:spChg>
      </pc:sldChg>
      <pc:sldChg chg="add del">
        <pc:chgData name="Michael Steele" userId="2dd919cb-1da6-4a80-98ad-8d74e2a35c6c" providerId="ADAL" clId="{64E86ABC-E3B6-4196-912D-92A57DC1ED96}" dt="2024-01-24T21:59:05.202" v="276"/>
        <pc:sldMkLst>
          <pc:docMk/>
          <pc:sldMk cId="3841230487" sldId="458"/>
        </pc:sldMkLst>
      </pc:sldChg>
      <pc:sldChg chg="modSp add del mod">
        <pc:chgData name="Michael Steele" userId="2dd919cb-1da6-4a80-98ad-8d74e2a35c6c" providerId="ADAL" clId="{64E86ABC-E3B6-4196-912D-92A57DC1ED96}" dt="2024-01-24T21:59:05.202" v="276"/>
        <pc:sldMkLst>
          <pc:docMk/>
          <pc:sldMk cId="4058361314" sldId="459"/>
        </pc:sldMkLst>
        <pc:spChg chg="mod">
          <ac:chgData name="Michael Steele" userId="2dd919cb-1da6-4a80-98ad-8d74e2a35c6c" providerId="ADAL" clId="{64E86ABC-E3B6-4196-912D-92A57DC1ED96}" dt="2024-01-24T21:58:58.523" v="274"/>
          <ac:spMkLst>
            <pc:docMk/>
            <pc:sldMk cId="4058361314" sldId="459"/>
            <ac:spMk id="6" creationId="{11FF68FC-8038-A70B-EBDA-1A9A128E60AD}"/>
          </ac:spMkLst>
        </pc:spChg>
      </pc:sldChg>
      <pc:sldChg chg="add del">
        <pc:chgData name="Michael Steele" userId="2dd919cb-1da6-4a80-98ad-8d74e2a35c6c" providerId="ADAL" clId="{64E86ABC-E3B6-4196-912D-92A57DC1ED96}" dt="2024-01-24T21:59:05.202" v="276"/>
        <pc:sldMkLst>
          <pc:docMk/>
          <pc:sldMk cId="488721998" sldId="475"/>
        </pc:sldMkLst>
      </pc:sldChg>
      <pc:sldChg chg="add del">
        <pc:chgData name="Michael Steele" userId="2dd919cb-1da6-4a80-98ad-8d74e2a35c6c" providerId="ADAL" clId="{64E86ABC-E3B6-4196-912D-92A57DC1ED96}" dt="2024-01-24T21:59:05.202" v="276"/>
        <pc:sldMkLst>
          <pc:docMk/>
          <pc:sldMk cId="728158916" sldId="476"/>
        </pc:sldMkLst>
      </pc:sldChg>
      <pc:sldChg chg="add del">
        <pc:chgData name="Michael Steele" userId="2dd919cb-1da6-4a80-98ad-8d74e2a35c6c" providerId="ADAL" clId="{64E86ABC-E3B6-4196-912D-92A57DC1ED96}" dt="2024-01-24T21:59:05.202" v="276"/>
        <pc:sldMkLst>
          <pc:docMk/>
          <pc:sldMk cId="4124740273" sldId="479"/>
        </pc:sldMkLst>
      </pc:sldChg>
      <pc:sldChg chg="add del">
        <pc:chgData name="Michael Steele" userId="2dd919cb-1da6-4a80-98ad-8d74e2a35c6c" providerId="ADAL" clId="{64E86ABC-E3B6-4196-912D-92A57DC1ED96}" dt="2024-01-24T21:59:05.202" v="276"/>
        <pc:sldMkLst>
          <pc:docMk/>
          <pc:sldMk cId="557532178" sldId="480"/>
        </pc:sldMkLst>
      </pc:sldChg>
      <pc:sldChg chg="add del">
        <pc:chgData name="Michael Steele" userId="2dd919cb-1da6-4a80-98ad-8d74e2a35c6c" providerId="ADAL" clId="{64E86ABC-E3B6-4196-912D-92A57DC1ED96}" dt="2024-01-24T21:59:05.202" v="276"/>
        <pc:sldMkLst>
          <pc:docMk/>
          <pc:sldMk cId="512747929" sldId="481"/>
        </pc:sldMkLst>
      </pc:sldChg>
      <pc:sldChg chg="add del">
        <pc:chgData name="Michael Steele" userId="2dd919cb-1da6-4a80-98ad-8d74e2a35c6c" providerId="ADAL" clId="{64E86ABC-E3B6-4196-912D-92A57DC1ED96}" dt="2024-01-24T21:59:05.202" v="276"/>
        <pc:sldMkLst>
          <pc:docMk/>
          <pc:sldMk cId="961200602" sldId="489"/>
        </pc:sldMkLst>
      </pc:sldChg>
      <pc:sldChg chg="add del">
        <pc:chgData name="Michael Steele" userId="2dd919cb-1da6-4a80-98ad-8d74e2a35c6c" providerId="ADAL" clId="{64E86ABC-E3B6-4196-912D-92A57DC1ED96}" dt="2024-01-24T21:59:05.202" v="276"/>
        <pc:sldMkLst>
          <pc:docMk/>
          <pc:sldMk cId="540839711" sldId="491"/>
        </pc:sldMkLst>
      </pc:sldChg>
      <pc:sldChg chg="add del">
        <pc:chgData name="Michael Steele" userId="2dd919cb-1da6-4a80-98ad-8d74e2a35c6c" providerId="ADAL" clId="{64E86ABC-E3B6-4196-912D-92A57DC1ED96}" dt="2024-01-24T21:59:05.202" v="276"/>
        <pc:sldMkLst>
          <pc:docMk/>
          <pc:sldMk cId="3201549687" sldId="492"/>
        </pc:sldMkLst>
      </pc:sldChg>
      <pc:sldChg chg="modSp add del mod">
        <pc:chgData name="Michael Steele" userId="2dd919cb-1da6-4a80-98ad-8d74e2a35c6c" providerId="ADAL" clId="{64E86ABC-E3B6-4196-912D-92A57DC1ED96}" dt="2024-01-24T21:59:05.202" v="276"/>
        <pc:sldMkLst>
          <pc:docMk/>
          <pc:sldMk cId="2448405268" sldId="495"/>
        </pc:sldMkLst>
        <pc:spChg chg="mod">
          <ac:chgData name="Michael Steele" userId="2dd919cb-1da6-4a80-98ad-8d74e2a35c6c" providerId="ADAL" clId="{64E86ABC-E3B6-4196-912D-92A57DC1ED96}" dt="2024-01-24T21:58:58.523" v="274"/>
          <ac:spMkLst>
            <pc:docMk/>
            <pc:sldMk cId="2448405268" sldId="495"/>
            <ac:spMk id="2" creationId="{706823D9-12BD-4375-C99D-4934DBB99758}"/>
          </ac:spMkLst>
        </pc:spChg>
      </pc:sldChg>
      <pc:sldChg chg="modSp add del mod">
        <pc:chgData name="Michael Steele" userId="2dd919cb-1da6-4a80-98ad-8d74e2a35c6c" providerId="ADAL" clId="{64E86ABC-E3B6-4196-912D-92A57DC1ED96}" dt="2024-01-24T21:59:05.202" v="276"/>
        <pc:sldMkLst>
          <pc:docMk/>
          <pc:sldMk cId="2508679085" sldId="498"/>
        </pc:sldMkLst>
        <pc:spChg chg="mod">
          <ac:chgData name="Michael Steele" userId="2dd919cb-1da6-4a80-98ad-8d74e2a35c6c" providerId="ADAL" clId="{64E86ABC-E3B6-4196-912D-92A57DC1ED96}" dt="2024-01-24T21:58:58.523" v="274"/>
          <ac:spMkLst>
            <pc:docMk/>
            <pc:sldMk cId="2508679085" sldId="498"/>
            <ac:spMk id="2" creationId="{706823D9-12BD-4375-C99D-4934DBB99758}"/>
          </ac:spMkLst>
        </pc:spChg>
      </pc:sldChg>
      <pc:sldChg chg="modSp add del mod">
        <pc:chgData name="Michael Steele" userId="2dd919cb-1da6-4a80-98ad-8d74e2a35c6c" providerId="ADAL" clId="{64E86ABC-E3B6-4196-912D-92A57DC1ED96}" dt="2024-01-24T21:59:05.202" v="276"/>
        <pc:sldMkLst>
          <pc:docMk/>
          <pc:sldMk cId="4116419156" sldId="499"/>
        </pc:sldMkLst>
        <pc:spChg chg="mod">
          <ac:chgData name="Michael Steele" userId="2dd919cb-1da6-4a80-98ad-8d74e2a35c6c" providerId="ADAL" clId="{64E86ABC-E3B6-4196-912D-92A57DC1ED96}" dt="2024-01-24T21:58:58.523" v="274"/>
          <ac:spMkLst>
            <pc:docMk/>
            <pc:sldMk cId="4116419156" sldId="499"/>
            <ac:spMk id="2" creationId="{706823D9-12BD-4375-C99D-4934DBB99758}"/>
          </ac:spMkLst>
        </pc:spChg>
      </pc:sldChg>
      <pc:sldChg chg="modSp add del mod">
        <pc:chgData name="Michael Steele" userId="2dd919cb-1da6-4a80-98ad-8d74e2a35c6c" providerId="ADAL" clId="{64E86ABC-E3B6-4196-912D-92A57DC1ED96}" dt="2024-01-24T21:59:05.202" v="276"/>
        <pc:sldMkLst>
          <pc:docMk/>
          <pc:sldMk cId="1409387426" sldId="502"/>
        </pc:sldMkLst>
        <pc:spChg chg="mod">
          <ac:chgData name="Michael Steele" userId="2dd919cb-1da6-4a80-98ad-8d74e2a35c6c" providerId="ADAL" clId="{64E86ABC-E3B6-4196-912D-92A57DC1ED96}" dt="2024-01-24T21:58:58.523" v="274"/>
          <ac:spMkLst>
            <pc:docMk/>
            <pc:sldMk cId="1409387426" sldId="502"/>
            <ac:spMk id="2" creationId="{706823D9-12BD-4375-C99D-4934DBB99758}"/>
          </ac:spMkLst>
        </pc:spChg>
      </pc:sldChg>
      <pc:sldChg chg="add del">
        <pc:chgData name="Michael Steele" userId="2dd919cb-1da6-4a80-98ad-8d74e2a35c6c" providerId="ADAL" clId="{64E86ABC-E3B6-4196-912D-92A57DC1ED96}" dt="2024-01-24T21:59:05.202" v="276"/>
        <pc:sldMkLst>
          <pc:docMk/>
          <pc:sldMk cId="3313007256" sldId="505"/>
        </pc:sldMkLst>
      </pc:sldChg>
      <pc:sldChg chg="add del">
        <pc:chgData name="Michael Steele" userId="2dd919cb-1da6-4a80-98ad-8d74e2a35c6c" providerId="ADAL" clId="{64E86ABC-E3B6-4196-912D-92A57DC1ED96}" dt="2024-01-24T21:59:05.202" v="276"/>
        <pc:sldMkLst>
          <pc:docMk/>
          <pc:sldMk cId="1969430074" sldId="507"/>
        </pc:sldMkLst>
      </pc:sldChg>
      <pc:sldChg chg="modSp add del mod">
        <pc:chgData name="Michael Steele" userId="2dd919cb-1da6-4a80-98ad-8d74e2a35c6c" providerId="ADAL" clId="{64E86ABC-E3B6-4196-912D-92A57DC1ED96}" dt="2024-01-24T21:59:05.202" v="276"/>
        <pc:sldMkLst>
          <pc:docMk/>
          <pc:sldMk cId="2564554618" sldId="508"/>
        </pc:sldMkLst>
        <pc:spChg chg="mod">
          <ac:chgData name="Michael Steele" userId="2dd919cb-1da6-4a80-98ad-8d74e2a35c6c" providerId="ADAL" clId="{64E86ABC-E3B6-4196-912D-92A57DC1ED96}" dt="2024-01-24T21:58:58.523" v="274"/>
          <ac:spMkLst>
            <pc:docMk/>
            <pc:sldMk cId="2564554618" sldId="508"/>
            <ac:spMk id="2" creationId="{706823D9-12BD-4375-C99D-4934DBB99758}"/>
          </ac:spMkLst>
        </pc:spChg>
      </pc:sldChg>
      <pc:sldChg chg="add del">
        <pc:chgData name="Michael Steele" userId="2dd919cb-1da6-4a80-98ad-8d74e2a35c6c" providerId="ADAL" clId="{64E86ABC-E3B6-4196-912D-92A57DC1ED96}" dt="2024-01-24T21:59:05.202" v="276"/>
        <pc:sldMkLst>
          <pc:docMk/>
          <pc:sldMk cId="3135322923" sldId="509"/>
        </pc:sldMkLst>
      </pc:sldChg>
      <pc:sldChg chg="add del">
        <pc:chgData name="Michael Steele" userId="2dd919cb-1da6-4a80-98ad-8d74e2a35c6c" providerId="ADAL" clId="{64E86ABC-E3B6-4196-912D-92A57DC1ED96}" dt="2024-01-24T21:59:05.202" v="276"/>
        <pc:sldMkLst>
          <pc:docMk/>
          <pc:sldMk cId="1491871468" sldId="510"/>
        </pc:sldMkLst>
      </pc:sldChg>
      <pc:sldChg chg="add del">
        <pc:chgData name="Michael Steele" userId="2dd919cb-1da6-4a80-98ad-8d74e2a35c6c" providerId="ADAL" clId="{64E86ABC-E3B6-4196-912D-92A57DC1ED96}" dt="2024-01-24T21:59:05.202" v="276"/>
        <pc:sldMkLst>
          <pc:docMk/>
          <pc:sldMk cId="411919253" sldId="514"/>
        </pc:sldMkLst>
      </pc:sldChg>
      <pc:sldChg chg="add del">
        <pc:chgData name="Michael Steele" userId="2dd919cb-1da6-4a80-98ad-8d74e2a35c6c" providerId="ADAL" clId="{64E86ABC-E3B6-4196-912D-92A57DC1ED96}" dt="2024-01-24T21:59:05.202" v="276"/>
        <pc:sldMkLst>
          <pc:docMk/>
          <pc:sldMk cId="1038103866" sldId="516"/>
        </pc:sldMkLst>
      </pc:sldChg>
      <pc:sldChg chg="add del">
        <pc:chgData name="Michael Steele" userId="2dd919cb-1da6-4a80-98ad-8d74e2a35c6c" providerId="ADAL" clId="{64E86ABC-E3B6-4196-912D-92A57DC1ED96}" dt="2024-01-24T21:59:05.202" v="276"/>
        <pc:sldMkLst>
          <pc:docMk/>
          <pc:sldMk cId="46849250" sldId="517"/>
        </pc:sldMkLst>
      </pc:sldChg>
      <pc:sldChg chg="delSp modSp del mod">
        <pc:chgData name="Michael Steele" userId="2dd919cb-1da6-4a80-98ad-8d74e2a35c6c" providerId="ADAL" clId="{64E86ABC-E3B6-4196-912D-92A57DC1ED96}" dt="2024-01-25T00:16:11.452" v="380" actId="2696"/>
        <pc:sldMkLst>
          <pc:docMk/>
          <pc:sldMk cId="1584132476" sldId="918"/>
        </pc:sldMkLst>
        <pc:spChg chg="mod">
          <ac:chgData name="Michael Steele" userId="2dd919cb-1da6-4a80-98ad-8d74e2a35c6c" providerId="ADAL" clId="{64E86ABC-E3B6-4196-912D-92A57DC1ED96}" dt="2024-01-24T21:58:03.306" v="262"/>
          <ac:spMkLst>
            <pc:docMk/>
            <pc:sldMk cId="1584132476" sldId="918"/>
            <ac:spMk id="3" creationId="{00000000-0000-0000-0000-000000000000}"/>
          </ac:spMkLst>
        </pc:spChg>
        <pc:spChg chg="del">
          <ac:chgData name="Michael Steele" userId="2dd919cb-1da6-4a80-98ad-8d74e2a35c6c" providerId="ADAL" clId="{64E86ABC-E3B6-4196-912D-92A57DC1ED96}" dt="2024-01-24T21:50:46.519" v="32" actId="478"/>
          <ac:spMkLst>
            <pc:docMk/>
            <pc:sldMk cId="1584132476" sldId="918"/>
            <ac:spMk id="4" creationId="{D9D8726E-B413-A256-B19C-27D20A026CEC}"/>
          </ac:spMkLst>
        </pc:spChg>
      </pc:sldChg>
      <pc:sldChg chg="delSp modSp del mod">
        <pc:chgData name="Michael Steele" userId="2dd919cb-1da6-4a80-98ad-8d74e2a35c6c" providerId="ADAL" clId="{64E86ABC-E3B6-4196-912D-92A57DC1ED96}" dt="2024-01-25T00:16:11.452" v="380" actId="2696"/>
        <pc:sldMkLst>
          <pc:docMk/>
          <pc:sldMk cId="198314898" sldId="919"/>
        </pc:sldMkLst>
        <pc:spChg chg="mod">
          <ac:chgData name="Michael Steele" userId="2dd919cb-1da6-4a80-98ad-8d74e2a35c6c" providerId="ADAL" clId="{64E86ABC-E3B6-4196-912D-92A57DC1ED96}" dt="2024-01-24T21:57:59.537" v="260" actId="21"/>
          <ac:spMkLst>
            <pc:docMk/>
            <pc:sldMk cId="198314898" sldId="919"/>
            <ac:spMk id="3" creationId="{00000000-0000-0000-0000-000000000000}"/>
          </ac:spMkLst>
        </pc:spChg>
        <pc:spChg chg="del">
          <ac:chgData name="Michael Steele" userId="2dd919cb-1da6-4a80-98ad-8d74e2a35c6c" providerId="ADAL" clId="{64E86ABC-E3B6-4196-912D-92A57DC1ED96}" dt="2024-01-24T21:52:05.194" v="90" actId="478"/>
          <ac:spMkLst>
            <pc:docMk/>
            <pc:sldMk cId="198314898" sldId="919"/>
            <ac:spMk id="4" creationId="{AB9A2427-C038-E37F-A42A-7C828FC270BA}"/>
          </ac:spMkLst>
        </pc:spChg>
      </pc:sldChg>
      <pc:sldChg chg="del">
        <pc:chgData name="Michael Steele" userId="2dd919cb-1da6-4a80-98ad-8d74e2a35c6c" providerId="ADAL" clId="{64E86ABC-E3B6-4196-912D-92A57DC1ED96}" dt="2024-01-25T00:15:10.992" v="376" actId="47"/>
        <pc:sldMkLst>
          <pc:docMk/>
          <pc:sldMk cId="4147871608" sldId="920"/>
        </pc:sldMkLst>
      </pc:sldChg>
      <pc:sldChg chg="modSp mod">
        <pc:chgData name="Michael Steele" userId="2dd919cb-1da6-4a80-98ad-8d74e2a35c6c" providerId="ADAL" clId="{64E86ABC-E3B6-4196-912D-92A57DC1ED96}" dt="2024-01-24T22:02:17.562" v="373" actId="20577"/>
        <pc:sldMkLst>
          <pc:docMk/>
          <pc:sldMk cId="1111420232" sldId="922"/>
        </pc:sldMkLst>
        <pc:spChg chg="mod">
          <ac:chgData name="Michael Steele" userId="2dd919cb-1da6-4a80-98ad-8d74e2a35c6c" providerId="ADAL" clId="{64E86ABC-E3B6-4196-912D-92A57DC1ED96}" dt="2024-01-24T22:02:17.562" v="373" actId="20577"/>
          <ac:spMkLst>
            <pc:docMk/>
            <pc:sldMk cId="1111420232" sldId="922"/>
            <ac:spMk id="3" creationId="{8A6D0D1A-8CB5-4966-8AAE-AB44375D3D5D}"/>
          </ac:spMkLst>
        </pc:spChg>
      </pc:sldChg>
      <pc:sldChg chg="add">
        <pc:chgData name="Michael Steele" userId="2dd919cb-1da6-4a80-98ad-8d74e2a35c6c" providerId="ADAL" clId="{64E86ABC-E3B6-4196-912D-92A57DC1ED96}" dt="2024-01-25T00:15:05.314" v="374"/>
        <pc:sldMkLst>
          <pc:docMk/>
          <pc:sldMk cId="790114558" sldId="924"/>
        </pc:sldMkLst>
      </pc:sldChg>
      <pc:sldChg chg="modSp add del mod">
        <pc:chgData name="Michael Steele" userId="2dd919cb-1da6-4a80-98ad-8d74e2a35c6c" providerId="ADAL" clId="{64E86ABC-E3B6-4196-912D-92A57DC1ED96}" dt="2024-01-24T21:59:05.202" v="276"/>
        <pc:sldMkLst>
          <pc:docMk/>
          <pc:sldMk cId="2270707880" sldId="924"/>
        </pc:sldMkLst>
        <pc:spChg chg="mod">
          <ac:chgData name="Michael Steele" userId="2dd919cb-1da6-4a80-98ad-8d74e2a35c6c" providerId="ADAL" clId="{64E86ABC-E3B6-4196-912D-92A57DC1ED96}" dt="2024-01-24T21:58:58.523" v="274"/>
          <ac:spMkLst>
            <pc:docMk/>
            <pc:sldMk cId="2270707880" sldId="924"/>
            <ac:spMk id="2" creationId="{3C8024E4-FC76-87DA-ADAF-955045149F74}"/>
          </ac:spMkLst>
        </pc:spChg>
        <pc:spChg chg="mod">
          <ac:chgData name="Michael Steele" userId="2dd919cb-1da6-4a80-98ad-8d74e2a35c6c" providerId="ADAL" clId="{64E86ABC-E3B6-4196-912D-92A57DC1ED96}" dt="2024-01-24T21:58:58.523" v="274"/>
          <ac:spMkLst>
            <pc:docMk/>
            <pc:sldMk cId="2270707880" sldId="924"/>
            <ac:spMk id="4" creationId="{E89F581C-7857-391A-8CD5-FD58981D8810}"/>
          </ac:spMkLst>
        </pc:spChg>
      </pc:sldChg>
      <pc:sldChg chg="add">
        <pc:chgData name="Michael Steele" userId="2dd919cb-1da6-4a80-98ad-8d74e2a35c6c" providerId="ADAL" clId="{64E86ABC-E3B6-4196-912D-92A57DC1ED96}" dt="2024-01-25T00:15:05.314" v="374"/>
        <pc:sldMkLst>
          <pc:docMk/>
          <pc:sldMk cId="2082178068" sldId="925"/>
        </pc:sldMkLst>
      </pc:sldChg>
      <pc:sldChg chg="add">
        <pc:chgData name="Michael Steele" userId="2dd919cb-1da6-4a80-98ad-8d74e2a35c6c" providerId="ADAL" clId="{64E86ABC-E3B6-4196-912D-92A57DC1ED96}" dt="2024-01-25T00:15:25.353" v="377"/>
        <pc:sldMkLst>
          <pc:docMk/>
          <pc:sldMk cId="1450102658" sldId="926"/>
        </pc:sldMkLst>
      </pc:sldChg>
      <pc:sldChg chg="add">
        <pc:chgData name="Michael Steele" userId="2dd919cb-1da6-4a80-98ad-8d74e2a35c6c" providerId="ADAL" clId="{64E86ABC-E3B6-4196-912D-92A57DC1ED96}" dt="2024-01-25T00:16:06.846" v="379"/>
        <pc:sldMkLst>
          <pc:docMk/>
          <pc:sldMk cId="2754667370" sldId="927"/>
        </pc:sldMkLst>
      </pc:sldChg>
      <pc:sldChg chg="add">
        <pc:chgData name="Michael Steele" userId="2dd919cb-1da6-4a80-98ad-8d74e2a35c6c" providerId="ADAL" clId="{64E86ABC-E3B6-4196-912D-92A57DC1ED96}" dt="2024-01-25T00:16:06.846" v="379"/>
        <pc:sldMkLst>
          <pc:docMk/>
          <pc:sldMk cId="2053726834" sldId="92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3D44-4629-A4BB-8A8AC788D50D}"/>
              </c:ext>
            </c:extLst>
          </c:dPt>
          <c:dPt>
            <c:idx val="1"/>
            <c:bubble3D val="0"/>
            <c:spPr>
              <a:solidFill>
                <a:schemeClr val="tx1">
                  <a:lumMod val="25000"/>
                  <a:lumOff val="75000"/>
                </a:schemeClr>
              </a:solidFill>
            </c:spPr>
            <c:extLst>
              <c:ext xmlns:c16="http://schemas.microsoft.com/office/drawing/2014/chart" uri="{C3380CC4-5D6E-409C-BE32-E72D297353CC}">
                <c16:uniqueId val="{00000003-3D44-4629-A4BB-8A8AC788D50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4-3D44-4629-A4BB-8A8AC788D50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Sheet2!$C$1</c:f>
              <c:strCache>
                <c:ptCount val="1"/>
                <c:pt idx="0">
                  <c:v>Award Ceiling (Million)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$19 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CD5-4065-8F4C-231FC32B75F9}"/>
                </c:ext>
              </c:extLst>
            </c:dLbl>
            <c:dLbl>
              <c:idx val="1"/>
              <c:tx>
                <c:rich>
                  <a:bodyPr/>
                  <a:lstStyle/>
                  <a:p>
                    <a:r>
                      <a:rPr lang="en-US" dirty="0"/>
                      <a:t>$20M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CD5-4065-8F4C-231FC32B75F9}"/>
                </c:ext>
              </c:extLst>
            </c:dLbl>
            <c:dLbl>
              <c:idx val="2"/>
              <c:layout>
                <c:manualLayout>
                  <c:x val="-4.2223671589893888E-3"/>
                  <c:y val="3.6877685428697285E-3"/>
                </c:manualLayout>
              </c:layout>
              <c:tx>
                <c:rich>
                  <a:bodyPr/>
                  <a:lstStyle/>
                  <a:p>
                    <a:r>
                      <a:rPr lang="en-US" dirty="0"/>
                      <a:t>$180 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CD5-4065-8F4C-231FC32B75F9}"/>
                </c:ext>
              </c:extLst>
            </c:dLbl>
            <c:dLbl>
              <c:idx val="3"/>
              <c:tx>
                <c:rich>
                  <a:bodyPr/>
                  <a:lstStyle/>
                  <a:p>
                    <a:r>
                      <a:rPr lang="en-US"/>
                      <a:t>$20 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CD5-4065-8F4C-231FC32B75F9}"/>
                </c:ext>
              </c:extLst>
            </c:dLbl>
            <c:dLbl>
              <c:idx val="4"/>
              <c:tx>
                <c:rich>
                  <a:bodyPr/>
                  <a:lstStyle/>
                  <a:p>
                    <a:r>
                      <a:rPr lang="en-US"/>
                      <a:t>$15 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CD5-4065-8F4C-231FC32B75F9}"/>
                </c:ext>
              </c:extLst>
            </c:dLbl>
            <c:dLbl>
              <c:idx val="5"/>
              <c:tx>
                <c:rich>
                  <a:bodyPr/>
                  <a:lstStyle/>
                  <a:p>
                    <a:r>
                      <a:rPr lang="en-US"/>
                      <a:t>0.5M</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D5-4065-8F4C-231FC32B75F9}"/>
                </c:ext>
              </c:extLst>
            </c:dLbl>
            <c:dLbl>
              <c:idx val="6"/>
              <c:tx>
                <c:rich>
                  <a:bodyPr/>
                  <a:lstStyle/>
                  <a:p>
                    <a:r>
                      <a:rPr lang="en-US"/>
                      <a:t>$15 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CD5-4065-8F4C-231FC32B75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Sheet2!$A$2:$B$8</c:f>
              <c:multiLvlStrCache>
                <c:ptCount val="7"/>
                <c:lvl>
                  <c:pt idx="0">
                    <c:v>Desalination Construction Projects Under WIIN Act</c:v>
                  </c:pt>
                  <c:pt idx="1">
                    <c:v>Title XVI WIIN Act Water Reclamation and Reuse Projects</c:v>
                  </c:pt>
                  <c:pt idx="2">
                    <c:v>Large-Scale Water Recycling Program</c:v>
                  </c:pt>
                  <c:pt idx="3">
                    <c:v>Title XVI Congressionally Authorized Water Reclamation and Reuse Projects</c:v>
                  </c:pt>
                  <c:pt idx="4">
                    <c:v>Preposition 1</c:v>
                  </c:pt>
                  <c:pt idx="5">
                    <c:v>Preposition 13</c:v>
                  </c:pt>
                  <c:pt idx="6">
                    <c:v>Preposition 68</c:v>
                  </c:pt>
                </c:lvl>
                <c:lvl>
                  <c:pt idx="0">
                    <c:v>Federal Grant </c:v>
                  </c:pt>
                  <c:pt idx="4">
                    <c:v> SWRCB: Water Recycling Funding Program</c:v>
                  </c:pt>
                </c:lvl>
              </c:multiLvlStrCache>
            </c:multiLvlStrRef>
          </c:cat>
          <c:val>
            <c:numRef>
              <c:f>Sheet2!$C$2:$C$8</c:f>
              <c:numCache>
                <c:formatCode>"$"#,##0_);[Red]\("$"#,##0\)</c:formatCode>
                <c:ptCount val="7"/>
                <c:pt idx="0">
                  <c:v>30000000</c:v>
                </c:pt>
                <c:pt idx="1">
                  <c:v>30000000</c:v>
                </c:pt>
                <c:pt idx="2">
                  <c:v>180000000</c:v>
                </c:pt>
                <c:pt idx="3">
                  <c:v>20000000</c:v>
                </c:pt>
                <c:pt idx="4">
                  <c:v>15000000</c:v>
                </c:pt>
                <c:pt idx="5">
                  <c:v>500000</c:v>
                </c:pt>
                <c:pt idx="6">
                  <c:v>15000000</c:v>
                </c:pt>
              </c:numCache>
            </c:numRef>
          </c:val>
          <c:extLst>
            <c:ext xmlns:c16="http://schemas.microsoft.com/office/drawing/2014/chart" uri="{C3380CC4-5D6E-409C-BE32-E72D297353CC}">
              <c16:uniqueId val="{00000007-ACD5-4065-8F4C-231FC32B75F9}"/>
            </c:ext>
          </c:extLst>
        </c:ser>
        <c:ser>
          <c:idx val="1"/>
          <c:order val="1"/>
          <c:tx>
            <c:strRef>
              <c:f>Sheet2!$D$1</c:f>
              <c:strCache>
                <c:ptCount val="1"/>
                <c:pt idx="0">
                  <c:v>Total Available Fund (Million)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5146199409361317E-2"/>
                </c:manualLayout>
              </c:layout>
              <c:tx>
                <c:rich>
                  <a:bodyPr/>
                  <a:lstStyle/>
                  <a:p>
                    <a:r>
                      <a:rPr lang="en-US" dirty="0"/>
                      <a:t>$52 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CD5-4065-8F4C-231FC32B75F9}"/>
                </c:ext>
              </c:extLst>
            </c:dLbl>
            <c:dLbl>
              <c:idx val="1"/>
              <c:layout>
                <c:manualLayout>
                  <c:x val="-2.4969025755949198E-2"/>
                  <c:y val="-5.8141045810230337E-17"/>
                </c:manualLayout>
              </c:layout>
              <c:tx>
                <c:rich>
                  <a:bodyPr/>
                  <a:lstStyle/>
                  <a:p>
                    <a:r>
                      <a:rPr lang="en-US" dirty="0"/>
                      <a:t>$179 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CD5-4065-8F4C-231FC32B75F9}"/>
                </c:ext>
              </c:extLst>
            </c:dLbl>
            <c:dLbl>
              <c:idx val="2"/>
              <c:tx>
                <c:rich>
                  <a:bodyPr/>
                  <a:lstStyle/>
                  <a:p>
                    <a:r>
                      <a:rPr lang="en-US"/>
                      <a:t>$450</a:t>
                    </a:r>
                    <a:r>
                      <a:rPr lang="en-US" baseline="0"/>
                      <a:t> M</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CD5-4065-8F4C-231FC32B75F9}"/>
                </c:ext>
              </c:extLst>
            </c:dLbl>
            <c:dLbl>
              <c:idx val="4"/>
              <c:tx>
                <c:rich>
                  <a:bodyPr/>
                  <a:lstStyle/>
                  <a:p>
                    <a:r>
                      <a:rPr lang="en-US"/>
                      <a:t>$625M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CD5-4065-8F4C-231FC32B75F9}"/>
                </c:ext>
              </c:extLst>
            </c:dLbl>
            <c:dLbl>
              <c:idx val="6"/>
              <c:layout>
                <c:manualLayout>
                  <c:x val="3.1890857392825895E-3"/>
                  <c:y val="-1.8731212759666258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sz="1200" dirty="0"/>
                      <a:t>$72M</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0975393700787403E-2"/>
                      <c:h val="4.1265754004580407E-2"/>
                    </c:manualLayout>
                  </c15:layout>
                  <c15:showDataLabelsRange val="0"/>
                </c:ext>
                <c:ext xmlns:c16="http://schemas.microsoft.com/office/drawing/2014/chart" uri="{C3380CC4-5D6E-409C-BE32-E72D297353CC}">
                  <c16:uniqueId val="{0000000C-ACD5-4065-8F4C-231FC32B75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Sheet2!$A$2:$B$8</c:f>
              <c:multiLvlStrCache>
                <c:ptCount val="7"/>
                <c:lvl>
                  <c:pt idx="0">
                    <c:v>Desalination Construction Projects Under WIIN Act</c:v>
                  </c:pt>
                  <c:pt idx="1">
                    <c:v>Title XVI WIIN Act Water Reclamation and Reuse Projects</c:v>
                  </c:pt>
                  <c:pt idx="2">
                    <c:v>Large-Scale Water Recycling Program</c:v>
                  </c:pt>
                  <c:pt idx="3">
                    <c:v>Title XVI Congressionally Authorized Water Reclamation and Reuse Projects</c:v>
                  </c:pt>
                  <c:pt idx="4">
                    <c:v>Preposition 1</c:v>
                  </c:pt>
                  <c:pt idx="5">
                    <c:v>Preposition 13</c:v>
                  </c:pt>
                  <c:pt idx="6">
                    <c:v>Preposition 68</c:v>
                  </c:pt>
                </c:lvl>
                <c:lvl>
                  <c:pt idx="0">
                    <c:v>Federal Grant </c:v>
                  </c:pt>
                  <c:pt idx="4">
                    <c:v> SWRCB: Water Recycling Funding Program</c:v>
                  </c:pt>
                </c:lvl>
              </c:multiLvlStrCache>
            </c:multiLvlStrRef>
          </c:cat>
          <c:val>
            <c:numRef>
              <c:f>Sheet2!$D$2:$D$8</c:f>
              <c:numCache>
                <c:formatCode>"$"#,##0_);[Red]\("$"#,##0\)</c:formatCode>
                <c:ptCount val="7"/>
                <c:pt idx="0">
                  <c:v>52000000</c:v>
                </c:pt>
                <c:pt idx="1">
                  <c:v>179000000</c:v>
                </c:pt>
                <c:pt idx="2">
                  <c:v>450000000</c:v>
                </c:pt>
                <c:pt idx="4">
                  <c:v>625000000</c:v>
                </c:pt>
                <c:pt idx="6">
                  <c:v>72000000</c:v>
                </c:pt>
              </c:numCache>
            </c:numRef>
          </c:val>
          <c:extLst>
            <c:ext xmlns:c16="http://schemas.microsoft.com/office/drawing/2014/chart" uri="{C3380CC4-5D6E-409C-BE32-E72D297353CC}">
              <c16:uniqueId val="{0000000D-ACD5-4065-8F4C-231FC32B75F9}"/>
            </c:ext>
          </c:extLst>
        </c:ser>
        <c:dLbls>
          <c:dLblPos val="outEnd"/>
          <c:showLegendKey val="0"/>
          <c:showVal val="1"/>
          <c:showCatName val="0"/>
          <c:showSerName val="0"/>
          <c:showPercent val="0"/>
          <c:showBubbleSize val="0"/>
        </c:dLbls>
        <c:gapWidth val="100"/>
        <c:overlap val="-24"/>
        <c:axId val="340275320"/>
        <c:axId val="553771688"/>
      </c:barChart>
      <c:catAx>
        <c:axId val="340275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53771688"/>
        <c:crosses val="autoZero"/>
        <c:auto val="1"/>
        <c:lblAlgn val="ctr"/>
        <c:lblOffset val="100"/>
        <c:noMultiLvlLbl val="0"/>
      </c:catAx>
      <c:valAx>
        <c:axId val="553771688"/>
        <c:scaling>
          <c:orientation val="minMax"/>
        </c:scaling>
        <c:delete val="1"/>
        <c:axPos val="l"/>
        <c:majorGridlines>
          <c:spPr>
            <a:ln w="9525" cap="flat" cmpd="sng" algn="ctr">
              <a:solidFill>
                <a:schemeClr val="bg1"/>
              </a:solidFill>
              <a:round/>
            </a:ln>
            <a:effectLst/>
          </c:spPr>
        </c:majorGridlines>
        <c:numFmt formatCode="&quot;$&quot;#,##0_);[Red]\(&quot;$&quot;#,##0\)" sourceLinked="1"/>
        <c:majorTickMark val="none"/>
        <c:minorTickMark val="none"/>
        <c:tickLblPos val="nextTo"/>
        <c:crossAx val="340275320"/>
        <c:crosses val="autoZero"/>
        <c:crossBetween val="between"/>
      </c:valAx>
      <c:spPr>
        <a:noFill/>
        <a:ln>
          <a:noFill/>
        </a:ln>
        <a:effectLst/>
      </c:spPr>
    </c:plotArea>
    <c:legend>
      <c:legendPos val="b"/>
      <c:layout>
        <c:manualLayout>
          <c:xMode val="edge"/>
          <c:yMode val="edge"/>
          <c:x val="0.27299190726159228"/>
          <c:y val="0.94760816267745251"/>
          <c:w val="0.45401607611548556"/>
          <c:h val="5.239183732254752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0.29675</cdr:x>
      <cdr:y>0.87285</cdr:y>
    </cdr:from>
    <cdr:to>
      <cdr:x>0.4479</cdr:x>
      <cdr:y>0.92113</cdr:y>
    </cdr:to>
    <cdr:sp macro="" textlink="">
      <cdr:nvSpPr>
        <cdr:cNvPr id="5" name="Rectangle 4">
          <a:extLst xmlns:a="http://schemas.openxmlformats.org/drawingml/2006/main">
            <a:ext uri="{FF2B5EF4-FFF2-40B4-BE49-F238E27FC236}">
              <a16:creationId xmlns:a16="http://schemas.microsoft.com/office/drawing/2014/main" id="{C90691BB-DF07-0D47-D62C-151BB7DB5DEC}"/>
            </a:ext>
          </a:extLst>
        </cdr:cNvPr>
        <cdr:cNvSpPr/>
      </cdr:nvSpPr>
      <cdr:spPr>
        <a:xfrm xmlns:a="http://schemas.openxmlformats.org/drawingml/2006/main">
          <a:off x="2713463" y="4028808"/>
          <a:ext cx="1382127" cy="22283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noFill/>
          </a:endParaRPr>
        </a:p>
      </cdr:txBody>
    </cdr:sp>
  </cdr:relSizeAnchor>
  <cdr:relSizeAnchor xmlns:cdr="http://schemas.openxmlformats.org/drawingml/2006/chartDrawing">
    <cdr:from>
      <cdr:x>0.57083</cdr:x>
      <cdr:y>0</cdr:y>
    </cdr:from>
    <cdr:to>
      <cdr:x>0.99666</cdr:x>
      <cdr:y>0.93778</cdr:y>
    </cdr:to>
    <cdr:sp macro="" textlink="">
      <cdr:nvSpPr>
        <cdr:cNvPr id="19" name="Rectangle 18">
          <a:extLst xmlns:a="http://schemas.openxmlformats.org/drawingml/2006/main">
            <a:ext uri="{FF2B5EF4-FFF2-40B4-BE49-F238E27FC236}">
              <a16:creationId xmlns:a16="http://schemas.microsoft.com/office/drawing/2014/main" id="{6D724194-0796-D535-D11C-A2944AC1D5A9}"/>
            </a:ext>
          </a:extLst>
        </cdr:cNvPr>
        <cdr:cNvSpPr/>
      </cdr:nvSpPr>
      <cdr:spPr>
        <a:xfrm xmlns:a="http://schemas.openxmlformats.org/drawingml/2006/main">
          <a:off x="4484839" y="0"/>
          <a:ext cx="3345573" cy="3773424"/>
        </a:xfrm>
        <a:prstGeom xmlns:a="http://schemas.openxmlformats.org/drawingml/2006/main" prst="rect">
          <a:avLst/>
        </a:prstGeom>
        <a:noFill xmlns:a="http://schemas.openxmlformats.org/drawingml/2006/main"/>
        <a:ln xmlns:a="http://schemas.openxmlformats.org/drawingml/2006/main">
          <a:solidFill>
            <a:schemeClr val="bg2">
              <a:lumMod val="40000"/>
              <a:lumOff val="6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dirty="0">
            <a:ln>
              <a:solidFill>
                <a:schemeClr val="bg2">
                  <a:lumMod val="20000"/>
                  <a:lumOff val="80000"/>
                </a:schemeClr>
              </a:solidFill>
            </a:ln>
            <a:solidFill>
              <a:schemeClr val="tx1"/>
            </a:solidFill>
          </a:endParaRPr>
        </a:p>
      </cdr:txBody>
    </cdr:sp>
  </cdr:relSizeAnchor>
  <cdr:relSizeAnchor xmlns:cdr="http://schemas.openxmlformats.org/drawingml/2006/chartDrawing">
    <cdr:from>
      <cdr:x>0.01531</cdr:x>
      <cdr:y>0</cdr:y>
    </cdr:from>
    <cdr:to>
      <cdr:x>0.5667</cdr:x>
      <cdr:y>0.93944</cdr:y>
    </cdr:to>
    <cdr:sp macro="" textlink="">
      <cdr:nvSpPr>
        <cdr:cNvPr id="21" name="Rectangle 20">
          <a:extLst xmlns:a="http://schemas.openxmlformats.org/drawingml/2006/main">
            <a:ext uri="{FF2B5EF4-FFF2-40B4-BE49-F238E27FC236}">
              <a16:creationId xmlns:a16="http://schemas.microsoft.com/office/drawing/2014/main" id="{3303D754-2149-2DB0-6968-9DA8E8DB030D}"/>
            </a:ext>
          </a:extLst>
        </cdr:cNvPr>
        <cdr:cNvSpPr/>
      </cdr:nvSpPr>
      <cdr:spPr>
        <a:xfrm xmlns:a="http://schemas.openxmlformats.org/drawingml/2006/main">
          <a:off x="129890" y="0"/>
          <a:ext cx="4677658" cy="3235259"/>
        </a:xfrm>
        <a:prstGeom xmlns:a="http://schemas.openxmlformats.org/drawingml/2006/main" prst="rect">
          <a:avLst/>
        </a:prstGeom>
        <a:noFill xmlns:a="http://schemas.openxmlformats.org/drawingml/2006/main"/>
        <a:ln xmlns:a="http://schemas.openxmlformats.org/drawingml/2006/main">
          <a:solidFill>
            <a:schemeClr val="bg2">
              <a:lumMod val="40000"/>
              <a:lumOff val="6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dirty="0">
            <a:ln>
              <a:solidFill>
                <a:schemeClr val="bg2">
                  <a:lumMod val="20000"/>
                  <a:lumOff val="80000"/>
                </a:schemeClr>
              </a:solidFill>
            </a:ln>
            <a:solidFill>
              <a:schemeClr val="tx1"/>
            </a:solidFill>
          </a:endParaRPr>
        </a:p>
      </cdr:txBody>
    </cdr:sp>
  </cdr:relSizeAnchor>
  <cdr:relSizeAnchor xmlns:cdr="http://schemas.openxmlformats.org/drawingml/2006/chartDrawing">
    <cdr:from>
      <cdr:x>0.6479</cdr:x>
      <cdr:y>0.74414</cdr:y>
    </cdr:from>
    <cdr:to>
      <cdr:x>0.95966</cdr:x>
      <cdr:y>0.79741</cdr:y>
    </cdr:to>
    <cdr:sp macro="" textlink="">
      <cdr:nvSpPr>
        <cdr:cNvPr id="22" name="TextBox 21">
          <a:extLst xmlns:a="http://schemas.openxmlformats.org/drawingml/2006/main">
            <a:ext uri="{FF2B5EF4-FFF2-40B4-BE49-F238E27FC236}">
              <a16:creationId xmlns:a16="http://schemas.microsoft.com/office/drawing/2014/main" id="{B27A09DD-1FAC-FAFA-D5DE-F93D2167C1D0}"/>
            </a:ext>
          </a:extLst>
        </cdr:cNvPr>
        <cdr:cNvSpPr txBox="1"/>
      </cdr:nvSpPr>
      <cdr:spPr>
        <a:xfrm xmlns:a="http://schemas.openxmlformats.org/drawingml/2006/main">
          <a:off x="5924390" y="3434708"/>
          <a:ext cx="2850776" cy="245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0.19851</cdr:x>
      <cdr:y>0.81761</cdr:y>
    </cdr:from>
    <cdr:to>
      <cdr:x>0.96024</cdr:x>
      <cdr:y>0.90903</cdr:y>
    </cdr:to>
    <cdr:grpSp>
      <cdr:nvGrpSpPr>
        <cdr:cNvPr id="2" name="Group 1">
          <a:extLst xmlns:a="http://schemas.openxmlformats.org/drawingml/2006/main">
            <a:ext uri="{FF2B5EF4-FFF2-40B4-BE49-F238E27FC236}">
              <a16:creationId xmlns:a16="http://schemas.microsoft.com/office/drawing/2014/main" id="{A89DB94B-22DE-493B-E098-08177C050150}"/>
            </a:ext>
          </a:extLst>
        </cdr:cNvPr>
        <cdr:cNvGrpSpPr/>
      </cdr:nvGrpSpPr>
      <cdr:grpSpPr>
        <a:xfrm xmlns:a="http://schemas.openxmlformats.org/drawingml/2006/main">
          <a:off x="1748441" y="3091919"/>
          <a:ext cx="6709182" cy="345719"/>
          <a:chOff x="1607827" y="2790306"/>
          <a:chExt cx="6462108" cy="314843"/>
        </a:xfrm>
      </cdr:grpSpPr>
      <cdr:sp macro="" textlink="">
        <cdr:nvSpPr>
          <cdr:cNvPr id="7" name="Rectangle 6">
            <a:extLst xmlns:a="http://schemas.openxmlformats.org/drawingml/2006/main">
              <a:ext uri="{FF2B5EF4-FFF2-40B4-BE49-F238E27FC236}">
                <a16:creationId xmlns:a16="http://schemas.microsoft.com/office/drawing/2014/main" id="{F6FB5EE3-9EA2-115B-32AA-10F4BBD22C8C}"/>
              </a:ext>
            </a:extLst>
          </cdr:cNvPr>
          <cdr:cNvSpPr/>
        </cdr:nvSpPr>
        <cdr:spPr>
          <a:xfrm xmlns:a="http://schemas.openxmlformats.org/drawingml/2006/main">
            <a:off x="1607827" y="2815770"/>
            <a:ext cx="1824948" cy="280913"/>
          </a:xfrm>
          <a:prstGeom xmlns:a="http://schemas.openxmlformats.org/drawingml/2006/main" prst="rect">
            <a:avLst/>
          </a:prstGeom>
          <a:solidFill xmlns:a="http://schemas.openxmlformats.org/drawingml/2006/main">
            <a:schemeClr val="tx2">
              <a:lumMod val="20000"/>
              <a:lumOff val="80000"/>
            </a:schemeClr>
          </a:solidFill>
          <a:ln xmlns:a="http://schemas.openxmlformats.org/drawingml/2006/main">
            <a:solidFill>
              <a:schemeClr val="bg2">
                <a:lumMod val="40000"/>
                <a:lumOff val="60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a:ln>
                  <a:solidFill>
                    <a:schemeClr val="tx1"/>
                  </a:solidFill>
                </a:ln>
                <a:noFill/>
                <a:latin typeface="Candara Light" panose="020E0502030303020204" pitchFamily="34" charset="0"/>
                <a:cs typeface="Calibri" panose="020F0502020204030204" pitchFamily="34" charset="0"/>
              </a:rPr>
              <a:t>Federal Grant</a:t>
            </a:r>
          </a:p>
        </cdr:txBody>
      </cdr:sp>
      <cdr:sp macro="" textlink="">
        <cdr:nvSpPr>
          <cdr:cNvPr id="23" name="Rectangle 22">
            <a:extLst xmlns:a="http://schemas.openxmlformats.org/drawingml/2006/main">
              <a:ext uri="{FF2B5EF4-FFF2-40B4-BE49-F238E27FC236}">
                <a16:creationId xmlns:a16="http://schemas.microsoft.com/office/drawing/2014/main" id="{1007F74A-7007-2EF4-70FE-27C70A20150C}"/>
              </a:ext>
            </a:extLst>
          </cdr:cNvPr>
          <cdr:cNvSpPr/>
        </cdr:nvSpPr>
        <cdr:spPr>
          <a:xfrm xmlns:a="http://schemas.openxmlformats.org/drawingml/2006/main">
            <a:off x="5108930" y="2790306"/>
            <a:ext cx="2961005" cy="314843"/>
          </a:xfrm>
          <a:prstGeom xmlns:a="http://schemas.openxmlformats.org/drawingml/2006/main" prst="rect">
            <a:avLst/>
          </a:prstGeom>
          <a:solidFill xmlns:a="http://schemas.openxmlformats.org/drawingml/2006/main">
            <a:schemeClr val="tx2">
              <a:lumMod val="20000"/>
              <a:lumOff val="80000"/>
            </a:schemeClr>
          </a:solidFill>
          <a:ln xmlns:a="http://schemas.openxmlformats.org/drawingml/2006/main">
            <a:solidFill>
              <a:schemeClr val="bg2">
                <a:lumMod val="40000"/>
                <a:lumOff val="60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a:ln>
                  <a:solidFill>
                    <a:schemeClr val="tx1"/>
                  </a:solidFill>
                </a:ln>
                <a:noFill/>
                <a:latin typeface="Candara Light" panose="020E0502030303020204" pitchFamily="34" charset="0"/>
                <a:cs typeface="Calibri" panose="020F0502020204030204" pitchFamily="34" charset="0"/>
              </a:rPr>
              <a:t>SWRCB: Water Recycling Funding Program</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29364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otect-us.mimecast.com/s/NyY-CG6oO0tB4wj2tKIKWI?domain=watereuse.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Image from CA Chapters website</a:t>
            </a:r>
            <a:endParaRPr/>
          </a:p>
        </p:txBody>
      </p:sp>
      <p:sp>
        <p:nvSpPr>
          <p:cNvPr id="209" name="Shape 2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961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57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7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237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48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900" u="sng" dirty="0">
                <a:solidFill>
                  <a:srgbClr val="4F9AC7"/>
                </a:solidFill>
                <a:effectLst/>
                <a:latin typeface="Arial" panose="020B0604020202020204" pitchFamily="34" charset="0"/>
                <a:ea typeface="Calibri" panose="020F0502020204030204" pitchFamily="34" charset="0"/>
                <a:hlinkClick r:id="rId3"/>
              </a:rPr>
              <a:t>Funding package</a:t>
            </a:r>
            <a:r>
              <a:rPr lang="en-US" sz="900" dirty="0">
                <a:solidFill>
                  <a:srgbClr val="3F3F3F"/>
                </a:solidFill>
                <a:effectLst/>
                <a:latin typeface="Arial" panose="020B0604020202020204" pitchFamily="34" charset="0"/>
                <a:ea typeface="Calibri" panose="020F0502020204030204" pitchFamily="34" charset="0"/>
              </a:rPr>
              <a:t> for FY 2024:</a:t>
            </a:r>
          </a:p>
          <a:p>
            <a:pPr marL="342900" marR="0" lvl="0" indent="-342900">
              <a:spcBef>
                <a:spcPts val="0"/>
              </a:spcBef>
              <a:spcAft>
                <a:spcPts val="0"/>
              </a:spcAft>
              <a:buSzPts val="1000"/>
              <a:buFont typeface="Symbol" panose="05050102010706020507" pitchFamily="18" charset="2"/>
              <a:buChar char=""/>
              <a:tabLst>
                <a:tab pos="457200" algn="l"/>
              </a:tabLst>
            </a:pPr>
            <a:r>
              <a:rPr lang="en-US" sz="900" dirty="0">
                <a:solidFill>
                  <a:srgbClr val="3F3F3F"/>
                </a:solidFill>
                <a:effectLst/>
                <a:latin typeface="Arial" panose="020B0604020202020204" pitchFamily="34" charset="0"/>
                <a:ea typeface="Times New Roman" panose="02020603050405020304" pitchFamily="18" charset="0"/>
              </a:rPr>
              <a:t>$20 million for the Title XVI-WIIN Water Reuse Grants Program;</a:t>
            </a:r>
            <a:endParaRPr lang="en-US" sz="900" dirty="0">
              <a:solidFill>
                <a:srgbClr val="3F3F3F"/>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dirty="0">
                <a:solidFill>
                  <a:srgbClr val="3F3F3F"/>
                </a:solidFill>
                <a:effectLst/>
                <a:latin typeface="Arial" panose="020B0604020202020204" pitchFamily="34" charset="0"/>
                <a:ea typeface="Times New Roman" panose="02020603050405020304" pitchFamily="18" charset="0"/>
              </a:rPr>
              <a:t>$19 million for the Desalination and Water Purification Grants Program;</a:t>
            </a:r>
            <a:endParaRPr lang="en-US" sz="900" dirty="0">
              <a:solidFill>
                <a:srgbClr val="3F3F3F"/>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b="0" i="0" dirty="0">
                <a:solidFill>
                  <a:srgbClr val="000000"/>
                </a:solidFill>
                <a:effectLst/>
                <a:latin typeface="Open Sans" panose="020B0606030504020204" pitchFamily="34" charset="0"/>
              </a:rPr>
              <a:t>Large-Scale Water Recycling Projects Competitive Grants Program, which Congress created in the </a:t>
            </a:r>
            <a:r>
              <a:rPr lang="en-US" sz="1200" b="0" i="1" dirty="0">
                <a:solidFill>
                  <a:srgbClr val="000000"/>
                </a:solidFill>
                <a:effectLst/>
                <a:latin typeface="Open Sans" panose="020B0606030504020204" pitchFamily="34" charset="0"/>
              </a:rPr>
              <a:t>Infrastructure Investment and Jobs Act of 2021</a:t>
            </a:r>
            <a:r>
              <a:rPr lang="en-US" sz="1200" b="0" i="0" dirty="0">
                <a:solidFill>
                  <a:srgbClr val="000000"/>
                </a:solidFill>
                <a:effectLst/>
                <a:latin typeface="Open Sans" panose="020B0606030504020204" pitchFamily="34" charset="0"/>
              </a:rPr>
              <a:t>, also known as the Bipartisan Infrastructure Law (BIL). The WateReuse Association helped create the program during the development and has worked extensively with BOR to guide its implementation. The program supports communities in developing large-scale water recycling projects with the high-level objective of achieving sustainable water supplies. Through this initial funding opportunity, BOR is making available $180 million out of a total of $450 million over five years. The total cost of proposed projects must be at least $500 million. Ends in Sep. 2024.</a:t>
            </a:r>
          </a:p>
          <a:p>
            <a:pPr marL="342900" marR="0" lvl="0" indent="-342900">
              <a:spcBef>
                <a:spcPts val="0"/>
              </a:spcBef>
              <a:spcAft>
                <a:spcPts val="0"/>
              </a:spcAft>
              <a:buSzPts val="1000"/>
              <a:buFont typeface="Symbol" panose="05050102010706020507" pitchFamily="18" charset="2"/>
              <a:buChar char=""/>
              <a:tabLst>
                <a:tab pos="457200" algn="l"/>
              </a:tabLst>
            </a:pPr>
            <a:endParaRPr lang="en-US" sz="1200" b="0" i="0" dirty="0">
              <a:solidFill>
                <a:srgbClr val="000000"/>
              </a:solidFill>
              <a:effectLst/>
              <a:latin typeface="Open Sans" panose="020B0606030504020204" pitchFamily="34" charset="0"/>
            </a:endParaRPr>
          </a:p>
          <a:p>
            <a:pPr lvl="0" algn="l">
              <a:buFont typeface="Arial" panose="020B0604020202020204" pitchFamily="34" charset="0"/>
              <a:buChar char="•"/>
            </a:pPr>
            <a:r>
              <a:rPr lang="en-US" sz="1200" b="1" i="0" dirty="0">
                <a:solidFill>
                  <a:srgbClr val="333333"/>
                </a:solidFill>
                <a:effectLst/>
                <a:latin typeface="Source Sans Pro" panose="020B0503030403020204" pitchFamily="34" charset="0"/>
              </a:rPr>
              <a:t>Proposition 1</a:t>
            </a:r>
            <a:r>
              <a:rPr lang="en-US" sz="1200" b="0" i="0" dirty="0">
                <a:solidFill>
                  <a:srgbClr val="333333"/>
                </a:solidFill>
                <a:effectLst/>
                <a:latin typeface="Source Sans Pro" panose="020B0503030403020204" pitchFamily="34" charset="0"/>
              </a:rPr>
              <a:t> provides for $625 million in funding for recycled water projects. Financial assistance is provided through Loans and grant for planning and construction activities.</a:t>
            </a:r>
          </a:p>
          <a:p>
            <a:pPr lvl="0" algn="l">
              <a:buFont typeface="Arial" panose="020B0604020202020204" pitchFamily="34" charset="0"/>
              <a:buChar char="•"/>
            </a:pPr>
            <a:r>
              <a:rPr lang="en-US" sz="1200" b="1" i="0" dirty="0">
                <a:solidFill>
                  <a:srgbClr val="333333"/>
                </a:solidFill>
                <a:effectLst/>
                <a:latin typeface="Source Sans Pro" panose="020B0503030403020204" pitchFamily="34" charset="0"/>
              </a:rPr>
              <a:t>Proposition 13</a:t>
            </a:r>
            <a:r>
              <a:rPr lang="en-US" sz="1200" b="0" i="0" dirty="0">
                <a:solidFill>
                  <a:srgbClr val="333333"/>
                </a:solidFill>
                <a:effectLst/>
                <a:latin typeface="Source Sans Pro" panose="020B0503030403020204" pitchFamily="34" charset="0"/>
              </a:rPr>
              <a:t>,  financial assistance through loans and grants for planning and construction activities. The funding capacity under this authority is now very limited.</a:t>
            </a:r>
          </a:p>
          <a:p>
            <a:pPr lvl="0" algn="l">
              <a:buFont typeface="Arial" panose="020B0604020202020204" pitchFamily="34" charset="0"/>
              <a:buChar char="•"/>
            </a:pPr>
            <a:r>
              <a:rPr lang="en-US" sz="1200" b="1" i="0" dirty="0">
                <a:solidFill>
                  <a:srgbClr val="333333"/>
                </a:solidFill>
                <a:effectLst/>
                <a:latin typeface="Source Sans Pro" panose="020B0503030403020204" pitchFamily="34" charset="0"/>
              </a:rPr>
              <a:t>Proposition 68</a:t>
            </a:r>
            <a:r>
              <a:rPr lang="en-US" sz="1200" b="0" i="0" dirty="0">
                <a:solidFill>
                  <a:srgbClr val="333333"/>
                </a:solidFill>
                <a:effectLst/>
                <a:latin typeface="Source Sans Pro" panose="020B0503030403020204" pitchFamily="34" charset="0"/>
              </a:rPr>
              <a:t>,  $72 million in loans and grants for recycled water planning and construction.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392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rgbClr val="333333"/>
                </a:solidFill>
                <a:highlight>
                  <a:srgbClr val="FFFFFF"/>
                </a:highlight>
                <a:latin typeface="Tw Cen MT" panose="020B0602020104020603" pitchFamily="34" charset="0"/>
                <a:ea typeface="Verdana"/>
                <a:cs typeface="Verdana"/>
                <a:sym typeface="Verdana"/>
              </a:rPr>
              <a:t>SB-991–This bill authorizes a county, city, or special district that produces, stores, supplies, treats, or distributes water to use the progressive design-build method of project delivery for any public works project in excess of $5 million that treats, pumps, stores, or conveys water, wastewater, recycled water, advanced treated water, or supporting facilities.  </a:t>
            </a:r>
          </a:p>
          <a:p>
            <a:pPr marL="0" lvl="0" indent="0" algn="l" rtl="0">
              <a:spcBef>
                <a:spcPts val="0"/>
              </a:spcBef>
              <a:spcAft>
                <a:spcPts val="0"/>
              </a:spcAft>
              <a:buNone/>
            </a:pPr>
            <a:endParaRPr lang="en-US" dirty="0">
              <a:solidFill>
                <a:srgbClr val="333333"/>
              </a:solidFill>
              <a:highlight>
                <a:srgbClr val="FFFFFF"/>
              </a:highlight>
              <a:latin typeface="Tw Cen MT" panose="020B0602020104020603" pitchFamily="34" charset="0"/>
              <a:ea typeface="Verdana"/>
              <a:cs typeface="Verdana"/>
              <a:sym typeface="Verdana"/>
            </a:endParaRPr>
          </a:p>
          <a:p>
            <a:pPr marL="0" lvl="0" indent="0" algn="l" rtl="0">
              <a:spcBef>
                <a:spcPts val="0"/>
              </a:spcBef>
              <a:spcAft>
                <a:spcPts val="0"/>
              </a:spcAft>
              <a:buNone/>
            </a:pPr>
            <a:r>
              <a:rPr lang="en-US" dirty="0">
                <a:solidFill>
                  <a:srgbClr val="333333"/>
                </a:solidFill>
                <a:highlight>
                  <a:srgbClr val="FFFFFF"/>
                </a:highlight>
                <a:latin typeface="Tw Cen MT" panose="020B0602020104020603" pitchFamily="34" charset="0"/>
                <a:ea typeface="Verdana"/>
                <a:cs typeface="Verdana"/>
                <a:sym typeface="Verdana"/>
              </a:rPr>
              <a:t>SB 1144–: Requires state agencies and public schools to complete a water efficiency and quality assessment report on their facilities, including testing for lead, Legionella, and other contaminants. If the report identifies noncompliant plumbing fixtures and appliances or contaminants, the bill would require the operating agency to remedy the problem at the earliest practical time, subject to available funding</a:t>
            </a:r>
          </a:p>
          <a:p>
            <a:pPr marL="0" lvl="0" indent="0" algn="l" rtl="0">
              <a:spcBef>
                <a:spcPts val="0"/>
              </a:spcBef>
              <a:spcAft>
                <a:spcPts val="0"/>
              </a:spcAft>
              <a:buNone/>
            </a:pPr>
            <a:endParaRPr lang="en-US" dirty="0">
              <a:solidFill>
                <a:srgbClr val="333333"/>
              </a:solidFill>
              <a:highlight>
                <a:srgbClr val="FFFFFF"/>
              </a:highlight>
              <a:latin typeface="Tw Cen MT" panose="020B0602020104020603" pitchFamily="34" charset="0"/>
              <a:ea typeface="Verdana"/>
              <a:cs typeface="Verdana"/>
              <a:sym typeface="Verdana"/>
            </a:endParaRPr>
          </a:p>
          <a:p>
            <a:pPr marL="0" lvl="0" indent="0" algn="l" rtl="0">
              <a:spcBef>
                <a:spcPts val="0"/>
              </a:spcBef>
              <a:spcAft>
                <a:spcPts val="0"/>
              </a:spcAft>
              <a:buNone/>
            </a:pPr>
            <a:r>
              <a:rPr lang="en-US" dirty="0">
                <a:solidFill>
                  <a:srgbClr val="333333"/>
                </a:solidFill>
                <a:highlight>
                  <a:srgbClr val="FFFFFF"/>
                </a:highlight>
                <a:latin typeface="Tw Cen MT" panose="020B0602020104020603" pitchFamily="34" charset="0"/>
                <a:ea typeface="Verdana"/>
                <a:cs typeface="Verdana"/>
                <a:sym typeface="Verdana"/>
              </a:rPr>
              <a:t>SB 1197–This bill would create the Initiative to Advance Water Innovation and Drought Resiliency in the Office of Planning and Research (OPR). </a:t>
            </a:r>
          </a:p>
          <a:p>
            <a:pPr marL="0" lvl="0" indent="0" algn="l" rtl="0">
              <a:spcBef>
                <a:spcPts val="0"/>
              </a:spcBef>
              <a:spcAft>
                <a:spcPts val="0"/>
              </a:spcAft>
              <a:buNone/>
            </a:pPr>
            <a:endParaRPr lang="en-US" dirty="0">
              <a:solidFill>
                <a:srgbClr val="333333"/>
              </a:solidFill>
              <a:highlight>
                <a:srgbClr val="FFFFFF"/>
              </a:highlight>
              <a:latin typeface="Tw Cen MT" panose="020B0602020104020603" pitchFamily="34" charset="0"/>
              <a:ea typeface="Verdana"/>
              <a:cs typeface="Verdana"/>
              <a:sym typeface="Verdana"/>
            </a:endParaRPr>
          </a:p>
          <a:p>
            <a:pPr marL="0" lvl="0" indent="0" algn="l" rtl="0">
              <a:spcBef>
                <a:spcPts val="0"/>
              </a:spcBef>
              <a:spcAft>
                <a:spcPts val="0"/>
              </a:spcAft>
              <a:buNone/>
            </a:pPr>
            <a:r>
              <a:rPr lang="en-US" dirty="0">
                <a:solidFill>
                  <a:srgbClr val="333333"/>
                </a:solidFill>
                <a:highlight>
                  <a:srgbClr val="FFFFFF"/>
                </a:highlight>
                <a:latin typeface="Tw Cen MT" panose="020B0602020104020603" pitchFamily="34" charset="0"/>
                <a:ea typeface="Verdana"/>
                <a:cs typeface="Verdana"/>
                <a:sym typeface="Verdana"/>
              </a:rPr>
              <a:t>SB 230  This bill would require the state board</a:t>
            </a:r>
            <a:r>
              <a:rPr lang="en-US" i="1" dirty="0">
                <a:solidFill>
                  <a:srgbClr val="0000FF"/>
                </a:solidFill>
                <a:highlight>
                  <a:srgbClr val="FFFFFF"/>
                </a:highlight>
                <a:latin typeface="Tw Cen MT" panose="020B0602020104020603" pitchFamily="34" charset="0"/>
                <a:ea typeface="Verdana"/>
                <a:cs typeface="Verdana"/>
                <a:sym typeface="Verdana"/>
              </a:rPr>
              <a:t> to build upon its existing work dealing with, and work to improve its knowledge of, constituents of emerging concern (CEC) in water and, as part of this work, to improve its knowledge of CECs in drinking water by assessing the state of information, as specified. The bill would authorize the state board</a:t>
            </a:r>
            <a:r>
              <a:rPr lang="en-US" dirty="0">
                <a:solidFill>
                  <a:srgbClr val="333333"/>
                </a:solidFill>
                <a:highlight>
                  <a:srgbClr val="FFFFFF"/>
                </a:highlight>
                <a:latin typeface="Tw Cen MT" panose="020B0602020104020603" pitchFamily="34" charset="0"/>
                <a:ea typeface="Verdana"/>
                <a:cs typeface="Verdana"/>
                <a:sym typeface="Verdana"/>
              </a:rPr>
              <a:t> to establish, maintain, and direct a dedicated program called the Constituents of Emerging Concern in Drinking Water. Requires board to convene a Science Advisory Committee for CEC recommendations. </a:t>
            </a:r>
          </a:p>
          <a:p>
            <a:pPr marL="0" lvl="0" indent="0" algn="l" rtl="0">
              <a:spcBef>
                <a:spcPts val="0"/>
              </a:spcBef>
              <a:spcAft>
                <a:spcPts val="0"/>
              </a:spcAft>
              <a:buNone/>
            </a:pPr>
            <a:endParaRPr lang="en-US" dirty="0">
              <a:solidFill>
                <a:srgbClr val="333333"/>
              </a:solidFill>
              <a:highlight>
                <a:srgbClr val="FFFFFF"/>
              </a:highlight>
              <a:latin typeface="Tw Cen MT" panose="020B0602020104020603" pitchFamily="34" charset="0"/>
              <a:ea typeface="Verdana"/>
              <a:cs typeface="Verdana"/>
              <a:sym typeface="Verdana"/>
            </a:endParaRPr>
          </a:p>
          <a:p>
            <a:pPr marL="0" lvl="0" indent="0" algn="l" rtl="0">
              <a:spcBef>
                <a:spcPts val="0"/>
              </a:spcBef>
              <a:spcAft>
                <a:spcPts val="0"/>
              </a:spcAft>
              <a:buNone/>
            </a:pPr>
            <a:r>
              <a:rPr lang="en-US" dirty="0">
                <a:solidFill>
                  <a:srgbClr val="333333"/>
                </a:solidFill>
                <a:highlight>
                  <a:srgbClr val="FFFFFF"/>
                </a:highlight>
                <a:latin typeface="Tw Cen MT" panose="020B0602020104020603" pitchFamily="34" charset="0"/>
                <a:ea typeface="Verdana"/>
                <a:cs typeface="Verdana"/>
                <a:sym typeface="Verdana"/>
              </a:rPr>
              <a:t>SB 12–This bill would require, on and after January 1, 2023, a water district, city, county, city and county, or water corporation that provides drinking water, wastewater, or recycled water, for water infrastructure projects that meet specified conditions, to use only heat-resilient water conveyance infrastructure components, as defined, in those areas designated as very high fire hazard severity zones.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6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SB 903</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bill would, beginning January 1, 2030, prohibit a person from distributing, selling, or offering for sale a product that contains intentionally added PFAS, as defined, unless the Department of Toxic Substances Control has made a determination that the use of PFAS in the product is a currently unavoidable use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ACA 13–</a:t>
            </a:r>
            <a:r>
              <a:rPr lang="en-US" dirty="0">
                <a:solidFill>
                  <a:srgbClr val="333333"/>
                </a:solidFill>
                <a:highlight>
                  <a:srgbClr val="FFFFFF"/>
                </a:highlight>
                <a:latin typeface="Tw Cen MT" panose="020B0602020104020603" pitchFamily="34" charset="0"/>
                <a:ea typeface="Verdana"/>
                <a:cs typeface="Verdana"/>
                <a:sym typeface="Verdana"/>
              </a:rPr>
              <a:t>Water infrastructure projects: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An amendment to the State Constitution. This measure requires 2% of all state revenues be transferred to the Water Infrastructure Trust Account, and enacts the Water Infrastructure Bond Act of 2022. Projects must include new or increased storage capacity, and recycling of wastewater and stormwater, among other requirements. This funding will be set aside annually until the State has created a minimum of 5 million acre-feet of annual new water storage.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766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sng" dirty="0"/>
              <a:t>HR 5376</a:t>
            </a:r>
          </a:p>
          <a:p>
            <a:pPr marL="0" lvl="0" indent="0" algn="l" rtl="0">
              <a:spcBef>
                <a:spcPts val="0"/>
              </a:spcBef>
              <a:spcAft>
                <a:spcPts val="0"/>
              </a:spcAft>
              <a:buNone/>
            </a:pPr>
            <a:r>
              <a:rPr lang="en-US" b="0" u="none" dirty="0"/>
              <a:t>The Inflation Reduction Act includes the Climate Energy Package, in which $4B goes to Bureau of Reclamation programs to help Western communities reduce water diversion and demand, limit consumptive use, and implement ecosystem restoration projects. WateReuse is working with Congress to clarify that the funding can be used to support water recycling projects.</a:t>
            </a:r>
          </a:p>
          <a:p>
            <a:pPr marL="0" lvl="0" indent="0" algn="l" rtl="0">
              <a:spcBef>
                <a:spcPts val="0"/>
              </a:spcBef>
              <a:spcAft>
                <a:spcPts val="0"/>
              </a:spcAft>
              <a:buNone/>
            </a:pPr>
            <a:endParaRPr lang="en-US" b="1" u="sng" dirty="0"/>
          </a:p>
          <a:p>
            <a:pPr marL="0" lvl="0" indent="0" algn="l" rtl="0">
              <a:spcBef>
                <a:spcPts val="0"/>
              </a:spcBef>
              <a:spcAft>
                <a:spcPts val="0"/>
              </a:spcAft>
              <a:buNone/>
            </a:pPr>
            <a:r>
              <a:rPr lang="en-US" b="1" u="sng" dirty="0"/>
              <a:t>HR 7776 </a:t>
            </a:r>
          </a:p>
          <a:p>
            <a:pPr marL="0" lvl="0" indent="0" algn="l" rtl="0">
              <a:spcBef>
                <a:spcPts val="0"/>
              </a:spcBef>
              <a:spcAft>
                <a:spcPts val="0"/>
              </a:spcAft>
              <a:buNone/>
            </a:pPr>
            <a:r>
              <a:rPr lang="en-US" b="0" i="0" dirty="0">
                <a:solidFill>
                  <a:srgbClr val="333333"/>
                </a:solidFill>
                <a:effectLst/>
              </a:rPr>
              <a:t>This bill authorizes the U.S. Army Corps of Engineers to carry out activities concerning water resources development projects, water supply and wastewater infrastructure, flood control, navigation, or ecosystem restoration, such as shoreline restoration. In addition, it modifies the process used to deauthorize certain inactive water resources development projects. (passed house, in senate)</a:t>
            </a:r>
          </a:p>
          <a:p>
            <a:pPr marL="0" lvl="0" indent="0" algn="l" rtl="0">
              <a:spcBef>
                <a:spcPts val="0"/>
              </a:spcBef>
              <a:spcAft>
                <a:spcPts val="0"/>
              </a:spcAft>
              <a:buNone/>
            </a:pPr>
            <a:endParaRPr lang="en-US" b="0" i="0" dirty="0">
              <a:solidFill>
                <a:srgbClr val="333333"/>
              </a:solidFill>
              <a:effectLst/>
            </a:endParaRPr>
          </a:p>
          <a:p>
            <a:pPr marL="0" lvl="0" indent="0" algn="l" rtl="0">
              <a:spcBef>
                <a:spcPts val="0"/>
              </a:spcBef>
              <a:spcAft>
                <a:spcPts val="0"/>
              </a:spcAft>
              <a:buNone/>
            </a:pPr>
            <a:r>
              <a:rPr lang="en-US" b="1" u="sng" dirty="0"/>
              <a:t>S 4231</a:t>
            </a:r>
          </a:p>
          <a:p>
            <a:pPr marL="0" lvl="0" indent="0" algn="l" rtl="0">
              <a:spcBef>
                <a:spcPts val="0"/>
              </a:spcBef>
              <a:spcAft>
                <a:spcPts val="0"/>
              </a:spcAft>
              <a:buNone/>
            </a:pPr>
            <a:r>
              <a:rPr lang="en-US" b="0" i="0" dirty="0">
                <a:solidFill>
                  <a:srgbClr val="333333"/>
                </a:solidFill>
                <a:effectLst/>
                <a:latin typeface="Times" panose="02020603050405020304" pitchFamily="18" charset="0"/>
              </a:rPr>
              <a:t>To support water infrastructure in Reclamation States, and for other purposes. Bill addresses grants, desal projects and drought resilience, storage and conveyance projects, and drinking water for disadvantaged communities (introduced in senate)</a:t>
            </a:r>
          </a:p>
          <a:p>
            <a:pPr marL="0" lvl="0" indent="0" algn="l" rtl="0">
              <a:spcBef>
                <a:spcPts val="0"/>
              </a:spcBef>
              <a:spcAft>
                <a:spcPts val="0"/>
              </a:spcAft>
              <a:buNone/>
            </a:pPr>
            <a:endParaRPr lang="en-US" b="0" i="0" u="none" dirty="0">
              <a:solidFill>
                <a:srgbClr val="333333"/>
              </a:solidFill>
              <a:effectLst/>
              <a:latin typeface="Times" panose="02020603050405020304" pitchFamily="18" charset="0"/>
            </a:endParaRPr>
          </a:p>
          <a:p>
            <a:pPr marL="0" lvl="0" indent="0" algn="l" rtl="0">
              <a:spcBef>
                <a:spcPts val="0"/>
              </a:spcBef>
              <a:spcAft>
                <a:spcPts val="0"/>
              </a:spcAft>
              <a:buNone/>
            </a:pPr>
            <a:r>
              <a:rPr lang="en-US" b="1" i="0" u="sng" dirty="0">
                <a:solidFill>
                  <a:srgbClr val="333333"/>
                </a:solidFill>
                <a:effectLst/>
                <a:latin typeface="Times" panose="02020603050405020304" pitchFamily="18" charset="0"/>
              </a:rPr>
              <a:t>S 4494</a:t>
            </a:r>
          </a:p>
          <a:p>
            <a:pPr marL="0" lvl="0" indent="0" algn="l" rtl="0">
              <a:spcBef>
                <a:spcPts val="0"/>
              </a:spcBef>
              <a:spcAft>
                <a:spcPts val="0"/>
              </a:spcAft>
              <a:buNone/>
            </a:pPr>
            <a:r>
              <a:rPr lang="en-US" b="0" i="0" dirty="0">
                <a:solidFill>
                  <a:srgbClr val="333333"/>
                </a:solidFill>
                <a:effectLst/>
                <a:latin typeface="Times" panose="02020603050405020304" pitchFamily="18" charset="0"/>
              </a:rPr>
              <a:t>To amend the Infrastructure Investment and Jobs Act to modify the requirements for an eligible project under the competitive grant program for large-scale water recycling and reuse projects, to provide for an additional authorization of appropriations for that program, to repeal the termination of authority for that program, and for other purposes.</a:t>
            </a:r>
          </a:p>
          <a:p>
            <a:pPr marL="0" lvl="0" indent="0" algn="l" rtl="0">
              <a:spcBef>
                <a:spcPts val="0"/>
              </a:spcBef>
              <a:spcAft>
                <a:spcPts val="0"/>
              </a:spcAft>
              <a:buNone/>
            </a:pPr>
            <a:r>
              <a:rPr lang="en-US" b="0" i="0" dirty="0">
                <a:solidFill>
                  <a:srgbClr val="333333"/>
                </a:solidFill>
                <a:effectLst/>
                <a:latin typeface="Times" panose="02020603050405020304" pitchFamily="18" charset="0"/>
              </a:rPr>
              <a:t>Amended to include (k) </a:t>
            </a:r>
            <a:r>
              <a:rPr lang="en-US" b="0" i="0" cap="small" spc="100" dirty="0">
                <a:solidFill>
                  <a:srgbClr val="333333"/>
                </a:solidFill>
                <a:effectLst/>
                <a:latin typeface="Times" panose="02020603050405020304" pitchFamily="18" charset="0"/>
              </a:rPr>
              <a:t>Authorization Of Appropriations</a:t>
            </a:r>
            <a:r>
              <a:rPr lang="en-US" b="0" i="0" dirty="0">
                <a:solidFill>
                  <a:srgbClr val="333333"/>
                </a:solidFill>
                <a:effectLst/>
                <a:latin typeface="Times" panose="02020603050405020304" pitchFamily="18" charset="0"/>
              </a:rPr>
              <a:t>.—In addition to the amounts made available to carry out this section under section 40901(4)(B), there is authorized to be appropriated to carry out this section $500,000,000, to remain available until expended.”.</a:t>
            </a:r>
          </a:p>
          <a:p>
            <a:pPr marL="0" lvl="0" indent="0" algn="l" rtl="0">
              <a:spcBef>
                <a:spcPts val="0"/>
              </a:spcBef>
              <a:spcAft>
                <a:spcPts val="0"/>
              </a:spcAft>
              <a:buNone/>
            </a:pPr>
            <a:r>
              <a:rPr lang="en-US" b="0" i="0" dirty="0">
                <a:solidFill>
                  <a:srgbClr val="333333"/>
                </a:solidFill>
                <a:effectLst/>
                <a:latin typeface="Times" panose="02020603050405020304" pitchFamily="18" charset="0"/>
              </a:rPr>
              <a:t> (bill introduced in senate)</a:t>
            </a:r>
          </a:p>
          <a:p>
            <a:pPr marL="0" lvl="0" indent="0" algn="l" rtl="0">
              <a:spcBef>
                <a:spcPts val="0"/>
              </a:spcBef>
              <a:spcAft>
                <a:spcPts val="0"/>
              </a:spcAft>
              <a:buNone/>
            </a:pPr>
            <a:endParaRPr lang="en-US" b="0" i="0" u="none" dirty="0">
              <a:solidFill>
                <a:srgbClr val="333333"/>
              </a:solidFill>
              <a:effectLst/>
              <a:latin typeface="Times" panose="02020603050405020304" pitchFamily="18" charset="0"/>
            </a:endParaRPr>
          </a:p>
          <a:p>
            <a:pPr marL="0" lvl="0" indent="0" algn="l" rtl="0">
              <a:spcBef>
                <a:spcPts val="0"/>
              </a:spcBef>
              <a:spcAft>
                <a:spcPts val="0"/>
              </a:spcAft>
              <a:buNone/>
            </a:pPr>
            <a:r>
              <a:rPr lang="en-US" b="1" u="sng" dirty="0"/>
              <a:t>S 914</a:t>
            </a:r>
          </a:p>
          <a:p>
            <a:pPr marL="0" lvl="0" indent="0" algn="l" rtl="0">
              <a:spcBef>
                <a:spcPts val="0"/>
              </a:spcBef>
              <a:spcAft>
                <a:spcPts val="0"/>
              </a:spcAft>
              <a:buNone/>
            </a:pPr>
            <a:r>
              <a:rPr lang="en-US" b="0" i="0" dirty="0">
                <a:solidFill>
                  <a:srgbClr val="333333"/>
                </a:solidFill>
                <a:effectLst/>
              </a:rPr>
              <a:t>This bill reauthorizes through FY2026 or establishes a variety of programs for water infrastructure. Specifically, it supports programs to provide safe drinking water or treat wastewater, such as sewer overflows or stormwater. For example, the bill reauthorizes and revises the clean water state revolving fund (SRF) and the drinking water SRF. (passed senate)</a:t>
            </a:r>
          </a:p>
          <a:p>
            <a:pPr marL="0" lvl="0" indent="0" algn="l" rtl="0">
              <a:spcBef>
                <a:spcPts val="0"/>
              </a:spcBef>
              <a:spcAft>
                <a:spcPts val="0"/>
              </a:spcAft>
              <a:buNone/>
            </a:pPr>
            <a:endParaRPr lang="en-US" b="0" i="0" u="none" dirty="0">
              <a:solidFill>
                <a:srgbClr val="333333"/>
              </a:solidFill>
              <a:effectLst/>
            </a:endParaRPr>
          </a:p>
          <a:p>
            <a:pPr marL="0" lvl="0" indent="0" algn="l" rtl="0">
              <a:spcBef>
                <a:spcPts val="0"/>
              </a:spcBef>
              <a:spcAft>
                <a:spcPts val="0"/>
              </a:spcAft>
              <a:buNone/>
            </a:pPr>
            <a:r>
              <a:rPr lang="en-US" b="1" u="sng" dirty="0"/>
              <a:t>S 953</a:t>
            </a:r>
          </a:p>
          <a:p>
            <a:pPr marL="0" lvl="0" indent="0" algn="l" rtl="0">
              <a:spcBef>
                <a:spcPts val="0"/>
              </a:spcBef>
              <a:spcAft>
                <a:spcPts val="0"/>
              </a:spcAft>
              <a:buNone/>
            </a:pPr>
            <a:r>
              <a:rPr lang="en-US" b="0" i="0" dirty="0">
                <a:solidFill>
                  <a:srgbClr val="333333"/>
                </a:solidFill>
                <a:effectLst/>
              </a:rPr>
              <a:t>This bill establishes a funding source for certain water resources development projects in western states. The bill also reauthorizes and expands existing water resources development programs, as well as establishes new </a:t>
            </a:r>
            <a:r>
              <a:rPr lang="en-US" b="0" i="0" dirty="0" err="1">
                <a:solidFill>
                  <a:srgbClr val="333333"/>
                </a:solidFill>
                <a:effectLst/>
              </a:rPr>
              <a:t>programs.Specifically</a:t>
            </a:r>
            <a:r>
              <a:rPr lang="en-US" b="0" i="0" dirty="0">
                <a:solidFill>
                  <a:srgbClr val="333333"/>
                </a:solidFill>
                <a:effectLst/>
              </a:rPr>
              <a:t>, the bill establishes the Bureau of Reclamation Infrastructure Fund to fund water-related programs, including water reclamation and reuse projects, dam safety projects, and the </a:t>
            </a:r>
            <a:r>
              <a:rPr lang="en-US" b="0" i="0" dirty="0" err="1">
                <a:solidFill>
                  <a:srgbClr val="333333"/>
                </a:solidFill>
                <a:effectLst/>
              </a:rPr>
              <a:t>WaterSMART</a:t>
            </a:r>
            <a:r>
              <a:rPr lang="en-US" b="0" i="0" dirty="0">
                <a:solidFill>
                  <a:srgbClr val="333333"/>
                </a:solidFill>
                <a:effectLst/>
              </a:rPr>
              <a:t> program (which provides assistance to eligible government entities to increase water supply). Each year from FY2031-FY2061, the Department of the Treasury must deposit $300 million of revenues into this fund that would otherwise be deposited into the Reclamation Fund (which currently funds irrigation works in western states).</a:t>
            </a:r>
          </a:p>
          <a:p>
            <a:pPr marL="0" lvl="0" indent="0" algn="l" rtl="0">
              <a:spcBef>
                <a:spcPts val="0"/>
              </a:spcBef>
              <a:spcAft>
                <a:spcPts val="0"/>
              </a:spcAft>
              <a:buNone/>
            </a:pPr>
            <a:r>
              <a:rPr lang="en-US" b="0" i="0" dirty="0">
                <a:solidFill>
                  <a:srgbClr val="333333"/>
                </a:solidFill>
                <a:effectLst/>
              </a:rPr>
              <a:t>The bill also expands the allowable uses for grants under the </a:t>
            </a:r>
            <a:r>
              <a:rPr lang="en-US" b="0" i="0" dirty="0" err="1">
                <a:solidFill>
                  <a:srgbClr val="333333"/>
                </a:solidFill>
                <a:effectLst/>
              </a:rPr>
              <a:t>WaterSMART</a:t>
            </a:r>
            <a:r>
              <a:rPr lang="en-US" b="0" i="0" dirty="0">
                <a:solidFill>
                  <a:srgbClr val="333333"/>
                </a:solidFill>
                <a:effectLst/>
              </a:rPr>
              <a:t> program.</a:t>
            </a:r>
          </a:p>
          <a:p>
            <a:pPr marL="158750" indent="0" algn="l">
              <a:buNone/>
            </a:pPr>
            <a:r>
              <a:rPr lang="en-US" b="0" i="0" dirty="0">
                <a:solidFill>
                  <a:srgbClr val="333333"/>
                </a:solidFill>
                <a:effectLst/>
              </a:rPr>
              <a:t>Next, the bill revises the Reclamation Climate Change and Water program (which assesses the impact of climate change on water supplies) by requiring Reclamation to develop a strategy to address sustaining native biodiversity during periods of drought.</a:t>
            </a:r>
          </a:p>
          <a:p>
            <a:pPr marL="158750" indent="0" algn="l">
              <a:buNone/>
            </a:pPr>
            <a:r>
              <a:rPr lang="en-US" b="0" i="0" dirty="0">
                <a:solidFill>
                  <a:srgbClr val="333333"/>
                </a:solidFill>
                <a:effectLst/>
              </a:rPr>
              <a:t>The bill also reauthorizes through FY2028 the Fisheries Restoration and Irrigation Mitigation program (which funds fish passage projects in certain areas that drain into the Pacific Ocean).</a:t>
            </a:r>
          </a:p>
          <a:p>
            <a:pPr marL="158750" indent="0" algn="l">
              <a:buNone/>
            </a:pPr>
            <a:r>
              <a:rPr lang="en-US" b="0" i="0" dirty="0">
                <a:solidFill>
                  <a:srgbClr val="333333"/>
                </a:solidFill>
                <a:effectLst/>
              </a:rPr>
              <a:t>Finally, the bill establishes new programs directed at western states to</a:t>
            </a:r>
          </a:p>
          <a:p>
            <a:pPr algn="l">
              <a:buFont typeface="Arial" panose="020B0604020202020204" pitchFamily="34" charset="0"/>
              <a:buChar char="•"/>
            </a:pPr>
            <a:r>
              <a:rPr lang="en-US" b="0" i="0" dirty="0">
                <a:solidFill>
                  <a:srgbClr val="333333"/>
                </a:solidFill>
                <a:effectLst/>
              </a:rPr>
              <a:t>provide assistance to agricultural producers to create and maintain waterbird and shorebird habitats,</a:t>
            </a:r>
          </a:p>
          <a:p>
            <a:pPr algn="l">
              <a:buFont typeface="Arial" panose="020B0604020202020204" pitchFamily="34" charset="0"/>
              <a:buChar char="•"/>
            </a:pPr>
            <a:r>
              <a:rPr lang="en-US" b="0" i="0" dirty="0">
                <a:solidFill>
                  <a:srgbClr val="333333"/>
                </a:solidFill>
                <a:effectLst/>
              </a:rPr>
              <a:t>award grants to eligible government entities and nonprofit conservation organizations for habitat restoration projects that improve watershed health, and</a:t>
            </a:r>
          </a:p>
          <a:p>
            <a:pPr algn="l">
              <a:buFont typeface="Arial" panose="020B0604020202020204" pitchFamily="34" charset="0"/>
              <a:buChar char="•"/>
            </a:pPr>
            <a:r>
              <a:rPr lang="en-US" b="0" i="0" dirty="0">
                <a:solidFill>
                  <a:srgbClr val="333333"/>
                </a:solidFill>
                <a:effectLst/>
              </a:rPr>
              <a:t>prepare plans to sustain the survival of critically important fisheries during periods of drought.</a:t>
            </a:r>
          </a:p>
          <a:p>
            <a:pPr marL="158750" indent="0" algn="l">
              <a:buFont typeface="Arial" panose="020B0604020202020204" pitchFamily="34" charset="0"/>
              <a:buNone/>
            </a:pPr>
            <a:r>
              <a:rPr lang="en-US" b="0" i="0" dirty="0">
                <a:solidFill>
                  <a:srgbClr val="333333"/>
                </a:solidFill>
                <a:effectLst/>
              </a:rPr>
              <a:t>(Introduced in Senate)</a:t>
            </a:r>
          </a:p>
          <a:p>
            <a:pPr marL="0" indent="0" algn="l">
              <a:buFont typeface="Arial" panose="020B0604020202020204" pitchFamily="34" charset="0"/>
              <a:buNone/>
            </a:pPr>
            <a:endParaRPr lang="en-US" b="0" i="0" dirty="0">
              <a:solidFill>
                <a:srgbClr val="333333"/>
              </a:solidFill>
              <a:effectLst/>
            </a:endParaRPr>
          </a:p>
          <a:p>
            <a:pPr marL="0" indent="0" algn="l">
              <a:buFont typeface="Arial" panose="020B0604020202020204" pitchFamily="34" charset="0"/>
              <a:buNone/>
            </a:pPr>
            <a:r>
              <a:rPr lang="en-US" b="1" i="0" u="sng" dirty="0">
                <a:solidFill>
                  <a:srgbClr val="333333"/>
                </a:solidFill>
                <a:effectLst/>
              </a:rPr>
              <a:t>S 2334</a:t>
            </a:r>
          </a:p>
          <a:p>
            <a:pPr algn="l"/>
            <a:r>
              <a:rPr lang="en-US" b="0" i="0" dirty="0">
                <a:solidFill>
                  <a:srgbClr val="333333"/>
                </a:solidFill>
                <a:effectLst/>
              </a:rPr>
              <a:t>This bill requires the Department of the Interior to award grants to water or power delivery authorities for the planning, design, and construction of large-scale water recycling and reuse projects in drought-stricken regions of certain Western states.</a:t>
            </a:r>
          </a:p>
          <a:p>
            <a:pPr algn="l"/>
            <a:r>
              <a:rPr lang="en-US" b="0" i="0" dirty="0">
                <a:solidFill>
                  <a:srgbClr val="333333"/>
                </a:solidFill>
                <a:effectLst/>
              </a:rPr>
              <a:t>The bill includes emergency drought planning as a watershed management project under the Cooperative Watershed Management Program.</a:t>
            </a:r>
          </a:p>
          <a:p>
            <a:pPr algn="l"/>
            <a:r>
              <a:rPr lang="en-US" b="0" i="0" dirty="0">
                <a:solidFill>
                  <a:srgbClr val="333333"/>
                </a:solidFill>
                <a:effectLst/>
              </a:rPr>
              <a:t>Financial assistance may be made available under the Reclamation States Emergency Drought Relief Act of 1991 for eligible water projects to assist Western states and tribal governments to address drought-related impacts to water supplies or any other immediate water-related crisis or conflict.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23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DPR Current Steps:</a:t>
            </a:r>
          </a:p>
          <a:p>
            <a:pPr lvl="0"/>
            <a:r>
              <a:rPr lang="en-US" dirty="0"/>
              <a:t>Submission of rulemaking file to the Office of Administrative Law (OAL)  </a:t>
            </a:r>
          </a:p>
          <a:p>
            <a:pPr lvl="0"/>
            <a:r>
              <a:rPr lang="en-US" dirty="0"/>
              <a:t>Approval by OAL  </a:t>
            </a:r>
          </a:p>
          <a:p>
            <a:pPr lvl="0"/>
            <a:r>
              <a:rPr lang="en-US" dirty="0"/>
              <a:t>Filing with the Secretary of State</a:t>
            </a:r>
          </a:p>
          <a:p>
            <a:pPr lvl="0"/>
            <a:r>
              <a:rPr lang="en-US" dirty="0"/>
              <a:t>Signing of the regulations by the Secretary of State, making them effective</a:t>
            </a:r>
          </a:p>
          <a:p>
            <a:endParaRPr lang="en-US" b="1" dirty="0"/>
          </a:p>
          <a:p>
            <a:r>
              <a:rPr lang="en-US" b="1" dirty="0"/>
              <a:t>Onsite Reuse:</a:t>
            </a:r>
          </a:p>
          <a:p>
            <a:r>
              <a:rPr lang="en-US" dirty="0"/>
              <a:t>The state board shall address in those regulations, at a minimum, all of the following:</a:t>
            </a:r>
          </a:p>
          <a:p>
            <a:r>
              <a:rPr lang="en-US" dirty="0"/>
              <a:t> (1) Risk-based log reduction targets for the removal of pathogens such as enteric viruses, parasitic protozoa, and enteric bacteria for non potable water sources, grey water, rainwater, stormwater, and blackwater, and non potable end uses, toilet and urinal flushing, clothes washing, irrigation, and dust suppression.</a:t>
            </a:r>
          </a:p>
          <a:p>
            <a:r>
              <a:rPr lang="en-US" dirty="0"/>
              <a:t>(2) Water quality monitoring requirements.</a:t>
            </a:r>
          </a:p>
          <a:p>
            <a:r>
              <a:rPr lang="en-US" dirty="0"/>
              <a:t>(3) Reporting requirements for the water quality monitoring results.</a:t>
            </a:r>
          </a:p>
          <a:p>
            <a:r>
              <a:rPr lang="en-US" dirty="0"/>
              <a:t>(4) Notification and public information requirements.</a:t>
            </a:r>
          </a:p>
          <a:p>
            <a:r>
              <a:rPr lang="en-US" dirty="0"/>
              <a:t>(5) Cross-connection controls.</a:t>
            </a:r>
          </a:p>
          <a:p>
            <a:endParaRPr lang="en-US" dirty="0"/>
          </a:p>
          <a:p>
            <a:r>
              <a:rPr lang="en-US" dirty="0"/>
              <a:t>Pursuant to Water Code subsections 13558(c) and (d), the risk-based water quality standards will not address untreated graywater systems that are used exclusively for subsurface irrigation and untreated rainwater systems that are used exclusively for surface, subsurface, or drip irrigation.</a:t>
            </a:r>
          </a:p>
          <a:p>
            <a:r>
              <a:rPr lang="en-US" dirty="0"/>
              <a:t>Existing onsite treated non potable water systems in operation before the effective date of the regulations will be required to comply with the regulations within two years of the effective date.</a:t>
            </a:r>
          </a:p>
          <a:p>
            <a:endParaRPr lang="en-US" dirty="0"/>
          </a:p>
          <a:p>
            <a:endParaRPr lang="en-US" dirty="0"/>
          </a:p>
          <a:p>
            <a:r>
              <a:rPr lang="en-US" dirty="0"/>
              <a:t>“WRCA opposes AB 2811 (Bennett) unless the portion of the bill addressing onsite reuse is amended. The measure requires the Water Board by 2025 to mandate the installation of onsite reuse systems for large commercial properties without consultation or coordination with water or sanitation agencies.”</a:t>
            </a:r>
          </a:p>
          <a:p>
            <a:endParaRPr lang="en-US" dirty="0"/>
          </a:p>
          <a:p>
            <a:r>
              <a:rPr lang="en-US" dirty="0"/>
              <a:t>WRCA argues that this collaboration is crucial to developing sustainable supplies. They believe this is premature as local programs for onsite reuse are already being developed through SB 966.WRCA claims that the mandate in AB 2811 will siphon off wastewater, making it difficult for local agencies to plan for future water projects, including potable reuse. Therefore, WRCA requests that the onsite reuse portion of AB 2811 be revised or removed.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70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mailto:PublicandGovtAffairs@emwd.org?subject=PowerPoint%20Style%20Guide%20Question"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 Id="rId4" Type="http://schemas.openxmlformats.org/officeDocument/2006/relationships/hyperlink" Target="mailto:PublicandGovtAffairs@emwd.org?subject=PowerPoint%20Style%20Guide%20Question"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mailto:PublicandGovtAffairs@emwd.org?subject=PowerPoint%20Style%20Guide%20Question"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18" name="Shape 18"/>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 name="Shape 19"/>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 name="Shape 20"/>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1" name="Shape 21"/>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2" name="Shape 22"/>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3" name="Shape 2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i="0" u="none" strike="noStrike" cap="none">
                <a:solidFill>
                  <a:srgbClr val="B86EB8"/>
                </a:solidFill>
                <a:latin typeface="Rockwell"/>
                <a:ea typeface="Rockwell"/>
                <a:cs typeface="Rockwell"/>
                <a:sym typeface="Rockwell"/>
              </a:rPr>
              <a:t>+</a:t>
            </a:r>
            <a:endParaRPr/>
          </a:p>
        </p:txBody>
      </p:sp>
      <p:sp>
        <p:nvSpPr>
          <p:cNvPr id="24" name="Shape 24"/>
          <p:cNvSpPr/>
          <p:nvPr/>
        </p:nvSpPr>
        <p:spPr>
          <a:xfrm>
            <a:off x="4624388" y="228600"/>
            <a:ext cx="2057400" cy="203911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5" name="Shape 25"/>
          <p:cNvSpPr/>
          <p:nvPr/>
        </p:nvSpPr>
        <p:spPr>
          <a:xfrm>
            <a:off x="6802438" y="2377440"/>
            <a:ext cx="2057400" cy="2039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6"/>
        <p:cNvGrpSpPr/>
        <p:nvPr/>
      </p:nvGrpSpPr>
      <p:grpSpPr>
        <a:xfrm>
          <a:off x="0" y="0"/>
          <a:ext cx="0" cy="0"/>
          <a:chOff x="0" y="0"/>
          <a:chExt cx="0" cy="0"/>
        </a:xfrm>
      </p:grpSpPr>
      <p:sp>
        <p:nvSpPr>
          <p:cNvPr id="137" name="Shape 137"/>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8" name="Shape 138"/>
          <p:cNvSpPr txBox="1">
            <a:spLocks noGrp="1"/>
          </p:cNvSpPr>
          <p:nvPr>
            <p:ph type="title"/>
          </p:nvPr>
        </p:nvSpPr>
        <p:spPr>
          <a:xfrm>
            <a:off x="4169404" y="3124200"/>
            <a:ext cx="3898272"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Shape 139"/>
          <p:cNvSpPr>
            <a:spLocks noGrp="1"/>
          </p:cNvSpPr>
          <p:nvPr>
            <p:ph type="pic" idx="2"/>
          </p:nvPr>
        </p:nvSpPr>
        <p:spPr>
          <a:xfrm>
            <a:off x="277906" y="228600"/>
            <a:ext cx="3460658" cy="6345238"/>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0" name="Shape 140"/>
          <p:cNvSpPr txBox="1">
            <a:spLocks noGrp="1"/>
          </p:cNvSpPr>
          <p:nvPr>
            <p:ph type="body" idx="1"/>
          </p:nvPr>
        </p:nvSpPr>
        <p:spPr>
          <a:xfrm>
            <a:off x="4169404" y="3995737"/>
            <a:ext cx="3898272"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1" name="Shape 141"/>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2" name="Shape 142"/>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3" name="Shape 143"/>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44" name="Shape 144"/>
          <p:cNvSpPr txBox="1"/>
          <p:nvPr/>
        </p:nvSpPr>
        <p:spPr>
          <a:xfrm>
            <a:off x="3990110"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6505" y="4424082"/>
            <a:ext cx="6191157" cy="83371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Shape 147"/>
          <p:cNvSpPr>
            <a:spLocks noGrp="1"/>
          </p:cNvSpPr>
          <p:nvPr>
            <p:ph type="pic" idx="2"/>
          </p:nvPr>
        </p:nvSpPr>
        <p:spPr>
          <a:xfrm>
            <a:off x="277905" y="228600"/>
            <a:ext cx="637838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48" name="Shape 148"/>
          <p:cNvSpPr txBox="1">
            <a:spLocks noGrp="1"/>
          </p:cNvSpPr>
          <p:nvPr>
            <p:ph type="body" idx="1"/>
          </p:nvPr>
        </p:nvSpPr>
        <p:spPr>
          <a:xfrm>
            <a:off x="506505" y="5257799"/>
            <a:ext cx="6191157" cy="885825"/>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49" name="Shape 14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0" name="Shape 15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51" name="Shape 15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52" name="Shape 152"/>
          <p:cNvSpPr/>
          <p:nvPr/>
        </p:nvSpPr>
        <p:spPr>
          <a:xfrm>
            <a:off x="6802438" y="22860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3" name="Shape 153"/>
          <p:cNvSpPr/>
          <p:nvPr/>
        </p:nvSpPr>
        <p:spPr>
          <a:xfrm>
            <a:off x="6802438" y="2377440"/>
            <a:ext cx="20574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4" name="Shape 154"/>
          <p:cNvSpPr txBox="1"/>
          <p:nvPr/>
        </p:nvSpPr>
        <p:spPr>
          <a:xfrm>
            <a:off x="327212" y="4632792"/>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Shape 155"/>
        <p:cNvGrpSpPr/>
        <p:nvPr/>
      </p:nvGrpSpPr>
      <p:grpSpPr>
        <a:xfrm>
          <a:off x="0" y="0"/>
          <a:ext cx="0" cy="0"/>
          <a:chOff x="0" y="0"/>
          <a:chExt cx="0" cy="0"/>
        </a:xfrm>
      </p:grpSpPr>
      <p:sp>
        <p:nvSpPr>
          <p:cNvPr id="156" name="Shape 156"/>
          <p:cNvSpPr/>
          <p:nvPr/>
        </p:nvSpPr>
        <p:spPr>
          <a:xfrm>
            <a:off x="282574" y="228600"/>
            <a:ext cx="6387167"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57" name="Shape 157"/>
          <p:cNvSpPr txBox="1">
            <a:spLocks noGrp="1"/>
          </p:cNvSpPr>
          <p:nvPr>
            <p:ph type="title"/>
          </p:nvPr>
        </p:nvSpPr>
        <p:spPr>
          <a:xfrm>
            <a:off x="380554" y="2571750"/>
            <a:ext cx="6181611"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Shape 158"/>
          <p:cNvSpPr txBox="1">
            <a:spLocks noGrp="1"/>
          </p:cNvSpPr>
          <p:nvPr>
            <p:ph type="body" idx="1"/>
          </p:nvPr>
        </p:nvSpPr>
        <p:spPr>
          <a:xfrm>
            <a:off x="381094" y="3733800"/>
            <a:ext cx="6179566"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59" name="Shape 159"/>
          <p:cNvSpPr txBox="1">
            <a:spLocks noGrp="1"/>
          </p:cNvSpPr>
          <p:nvPr>
            <p:ph type="dt" idx="10"/>
          </p:nvPr>
        </p:nvSpPr>
        <p:spPr>
          <a:xfrm>
            <a:off x="5212262"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0" name="Shape 160"/>
          <p:cNvSpPr txBox="1">
            <a:spLocks noGrp="1"/>
          </p:cNvSpPr>
          <p:nvPr>
            <p:ph type="ftr" idx="11"/>
          </p:nvPr>
        </p:nvSpPr>
        <p:spPr>
          <a:xfrm>
            <a:off x="381095" y="6235607"/>
            <a:ext cx="46481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61" name="Shape 16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62" name="Shape 162"/>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63" name="Shape 163"/>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4" name="Shape 164"/>
          <p:cNvSpPr>
            <a:spLocks noGrp="1"/>
          </p:cNvSpPr>
          <p:nvPr>
            <p:ph type="pic" idx="2"/>
          </p:nvPr>
        </p:nvSpPr>
        <p:spPr>
          <a:xfrm>
            <a:off x="6802438" y="23749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65" name="Shape 165"/>
          <p:cNvSpPr>
            <a:spLocks noGrp="1"/>
          </p:cNvSpPr>
          <p:nvPr>
            <p:ph type="pic" idx="3"/>
          </p:nvPr>
        </p:nvSpPr>
        <p:spPr>
          <a:xfrm>
            <a:off x="6802438" y="4535424"/>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Pictures with Caption">
    <p:spTree>
      <p:nvGrpSpPr>
        <p:cNvPr id="1" name="Shape 166"/>
        <p:cNvGrpSpPr/>
        <p:nvPr/>
      </p:nvGrpSpPr>
      <p:grpSpPr>
        <a:xfrm>
          <a:off x="0" y="0"/>
          <a:ext cx="0" cy="0"/>
          <a:chOff x="0" y="0"/>
          <a:chExt cx="0" cy="0"/>
        </a:xfrm>
      </p:grpSpPr>
      <p:sp>
        <p:nvSpPr>
          <p:cNvPr id="167" name="Shape 167"/>
          <p:cNvSpPr/>
          <p:nvPr/>
        </p:nvSpPr>
        <p:spPr>
          <a:xfrm>
            <a:off x="282575" y="228600"/>
            <a:ext cx="423545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68" name="Shape 168"/>
          <p:cNvSpPr txBox="1">
            <a:spLocks noGrp="1"/>
          </p:cNvSpPr>
          <p:nvPr>
            <p:ph type="title"/>
          </p:nvPr>
        </p:nvSpPr>
        <p:spPr>
          <a:xfrm>
            <a:off x="380554" y="2571750"/>
            <a:ext cx="401663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Shape 169"/>
          <p:cNvSpPr txBox="1">
            <a:spLocks noGrp="1"/>
          </p:cNvSpPr>
          <p:nvPr>
            <p:ph type="body" idx="1"/>
          </p:nvPr>
        </p:nvSpPr>
        <p:spPr>
          <a:xfrm>
            <a:off x="381094" y="3733800"/>
            <a:ext cx="401530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70" name="Shape 170"/>
          <p:cNvSpPr txBox="1">
            <a:spLocks noGrp="1"/>
          </p:cNvSpPr>
          <p:nvPr>
            <p:ph type="dt" idx="10"/>
          </p:nvPr>
        </p:nvSpPr>
        <p:spPr>
          <a:xfrm>
            <a:off x="3048000" y="6235607"/>
            <a:ext cx="1348398"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1" name="Shape 171"/>
          <p:cNvSpPr txBox="1">
            <a:spLocks noGrp="1"/>
          </p:cNvSpPr>
          <p:nvPr>
            <p:ph type="ftr" idx="11"/>
          </p:nvPr>
        </p:nvSpPr>
        <p:spPr>
          <a:xfrm>
            <a:off x="381095" y="6235607"/>
            <a:ext cx="2590705"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72" name="Shape 17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73" name="Shape 173"/>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
        <p:nvSpPr>
          <p:cNvPr id="174" name="Shape 174"/>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5" name="Shape 175"/>
          <p:cNvSpPr/>
          <p:nvPr/>
        </p:nvSpPr>
        <p:spPr>
          <a:xfrm>
            <a:off x="4624388" y="4534726"/>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76" name="Shape 176"/>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7" name="Shape 177"/>
          <p:cNvSpPr>
            <a:spLocks noGrp="1"/>
          </p:cNvSpPr>
          <p:nvPr>
            <p:ph type="pic" idx="3"/>
          </p:nvPr>
        </p:nvSpPr>
        <p:spPr>
          <a:xfrm>
            <a:off x="4624388" y="2381663"/>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78" name="Shape 178"/>
          <p:cNvSpPr>
            <a:spLocks noGrp="1"/>
          </p:cNvSpPr>
          <p:nvPr>
            <p:ph type="pic" idx="4"/>
          </p:nvPr>
        </p:nvSpPr>
        <p:spPr>
          <a:xfrm>
            <a:off x="6803136" y="2381662"/>
            <a:ext cx="2057400"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Pictures with Caption, Alt.">
    <p:spTree>
      <p:nvGrpSpPr>
        <p:cNvPr id="1" name="Shape 179"/>
        <p:cNvGrpSpPr/>
        <p:nvPr/>
      </p:nvGrpSpPr>
      <p:grpSpPr>
        <a:xfrm>
          <a:off x="0" y="0"/>
          <a:ext cx="0" cy="0"/>
          <a:chOff x="0" y="0"/>
          <a:chExt cx="0" cy="0"/>
        </a:xfrm>
      </p:grpSpPr>
      <p:sp>
        <p:nvSpPr>
          <p:cNvPr id="180" name="Shape 180"/>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81" name="Shape 181"/>
          <p:cNvSpPr txBox="1">
            <a:spLocks noGrp="1"/>
          </p:cNvSpPr>
          <p:nvPr>
            <p:ph type="title"/>
          </p:nvPr>
        </p:nvSpPr>
        <p:spPr>
          <a:xfrm>
            <a:off x="4953000" y="3124200"/>
            <a:ext cx="3108960" cy="8715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2600"/>
              <a:buFont typeface="Rockwell"/>
              <a:buNone/>
              <a:defRPr sz="2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Shape 182"/>
          <p:cNvSpPr>
            <a:spLocks noGrp="1"/>
          </p:cNvSpPr>
          <p:nvPr>
            <p:ph type="pic" idx="2"/>
          </p:nvPr>
        </p:nvSpPr>
        <p:spPr>
          <a:xfrm>
            <a:off x="277905" y="2365248"/>
            <a:ext cx="4240119" cy="418795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183" name="Shape 183"/>
          <p:cNvSpPr txBox="1">
            <a:spLocks noGrp="1"/>
          </p:cNvSpPr>
          <p:nvPr>
            <p:ph type="body" idx="1"/>
          </p:nvPr>
        </p:nvSpPr>
        <p:spPr>
          <a:xfrm>
            <a:off x="4953000" y="3995737"/>
            <a:ext cx="3108960" cy="2147888"/>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595959"/>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84" name="Shape 184"/>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5" name="Shape 185"/>
          <p:cNvSpPr txBox="1">
            <a:spLocks noGrp="1"/>
          </p:cNvSpPr>
          <p:nvPr>
            <p:ph type="ftr" idx="11"/>
          </p:nvPr>
        </p:nvSpPr>
        <p:spPr>
          <a:xfrm>
            <a:off x="4191000" y="6423585"/>
            <a:ext cx="3005138"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86" name="Shape 186"/>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87" name="Shape 187"/>
          <p:cNvSpPr txBox="1"/>
          <p:nvPr/>
        </p:nvSpPr>
        <p:spPr>
          <a:xfrm>
            <a:off x="4750361" y="3370730"/>
            <a:ext cx="220568"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B86EB8"/>
                </a:solidFill>
                <a:latin typeface="Rockwell"/>
                <a:ea typeface="Rockwell"/>
                <a:cs typeface="Rockwell"/>
                <a:sym typeface="Rockwell"/>
              </a:rPr>
              <a:t>+ </a:t>
            </a:r>
            <a:endParaRPr/>
          </a:p>
        </p:txBody>
      </p:sp>
      <p:sp>
        <p:nvSpPr>
          <p:cNvPr id="188" name="Shape 188"/>
          <p:cNvSpPr>
            <a:spLocks noGrp="1"/>
          </p:cNvSpPr>
          <p:nvPr>
            <p:ph type="pic" idx="3"/>
          </p:nvPr>
        </p:nvSpPr>
        <p:spPr>
          <a:xfrm>
            <a:off x="27790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89" name="Shape 189"/>
          <p:cNvSpPr>
            <a:spLocks noGrp="1"/>
          </p:cNvSpPr>
          <p:nvPr>
            <p:ph type="pic" idx="4"/>
          </p:nvPr>
        </p:nvSpPr>
        <p:spPr>
          <a:xfrm>
            <a:off x="2460625"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90"/>
        <p:cNvGrpSpPr/>
        <p:nvPr/>
      </p:nvGrpSpPr>
      <p:grpSpPr>
        <a:xfrm>
          <a:off x="0" y="0"/>
          <a:ext cx="0" cy="0"/>
          <a:chOff x="0" y="0"/>
          <a:chExt cx="0" cy="0"/>
        </a:xfrm>
      </p:grpSpPr>
      <p:sp>
        <p:nvSpPr>
          <p:cNvPr id="191" name="Shape 191"/>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92" name="Shape 19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93" name="Shape 193"/>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4" name="Shape 194"/>
          <p:cNvSpPr txBox="1">
            <a:spLocks noGrp="1"/>
          </p:cNvSpPr>
          <p:nvPr>
            <p:ph type="body" idx="1"/>
          </p:nvPr>
        </p:nvSpPr>
        <p:spPr>
          <a:xfrm rot="5400000">
            <a:off x="2204149" y="275525"/>
            <a:ext cx="4144963" cy="755631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95" name="Shape 195"/>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6" name="Shape 196"/>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97" name="Shape 197"/>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98"/>
        <p:cNvGrpSpPr/>
        <p:nvPr/>
      </p:nvGrpSpPr>
      <p:grpSpPr>
        <a:xfrm>
          <a:off x="0" y="0"/>
          <a:ext cx="0" cy="0"/>
          <a:chOff x="0" y="0"/>
          <a:chExt cx="0" cy="0"/>
        </a:xfrm>
      </p:grpSpPr>
      <p:sp>
        <p:nvSpPr>
          <p:cNvPr id="199" name="Shape 199"/>
          <p:cNvSpPr/>
          <p:nvPr/>
        </p:nvSpPr>
        <p:spPr>
          <a:xfrm>
            <a:off x="8166847" y="282573"/>
            <a:ext cx="6858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00" name="Shape 200"/>
          <p:cNvSpPr txBox="1">
            <a:spLocks noGrp="1"/>
          </p:cNvSpPr>
          <p:nvPr>
            <p:ph type="title"/>
          </p:nvPr>
        </p:nvSpPr>
        <p:spPr>
          <a:xfrm rot="5400000">
            <a:off x="5750720" y="3199794"/>
            <a:ext cx="5171422" cy="68131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Shape 201"/>
          <p:cNvSpPr txBox="1">
            <a:spLocks noGrp="1"/>
          </p:cNvSpPr>
          <p:nvPr>
            <p:ph type="body" idx="1"/>
          </p:nvPr>
        </p:nvSpPr>
        <p:spPr>
          <a:xfrm rot="5400000">
            <a:off x="1293765" y="122191"/>
            <a:ext cx="5184869" cy="6858000"/>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2" name="Shape 20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3" name="Shape 20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04" name="Shape 20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205" name="Shape 205"/>
          <p:cNvSpPr txBox="1"/>
          <p:nvPr/>
        </p:nvSpPr>
        <p:spPr>
          <a:xfrm rot="-5400000">
            <a:off x="8593111" y="561668"/>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A40ED-60D9-43E2-A395-9CFF58BB878C}"/>
              </a:ext>
            </a:extLst>
          </p:cNvPr>
          <p:cNvSpPr>
            <a:spLocks noGrp="1"/>
          </p:cNvSpPr>
          <p:nvPr>
            <p:ph type="dt" idx="10"/>
          </p:nvPr>
        </p:nvSpPr>
        <p:spPr/>
        <p:txBody>
          <a:bodyPr/>
          <a:lstStyle/>
          <a:p>
            <a:endParaRPr lang="en-US"/>
          </a:p>
        </p:txBody>
      </p:sp>
      <p:sp>
        <p:nvSpPr>
          <p:cNvPr id="3" name="Footer Placeholder 2">
            <a:extLst>
              <a:ext uri="{FF2B5EF4-FFF2-40B4-BE49-F238E27FC236}">
                <a16:creationId xmlns:a16="http://schemas.microsoft.com/office/drawing/2014/main" id="{E81AEDB5-F33A-408E-875A-DD8F1132CB9F}"/>
              </a:ext>
            </a:extLst>
          </p:cNvPr>
          <p:cNvSpPr>
            <a:spLocks noGrp="1"/>
          </p:cNvSpPr>
          <p:nvPr>
            <p:ph type="ftr" idx="11"/>
          </p:nvPr>
        </p:nvSpPr>
        <p:spPr/>
        <p:txBody>
          <a:bodyPr/>
          <a:lstStyle/>
          <a:p>
            <a:endParaRPr lang="en-US"/>
          </a:p>
        </p:txBody>
      </p:sp>
      <p:sp>
        <p:nvSpPr>
          <p:cNvPr id="4" name="Slide Number Placeholder 3">
            <a:extLst>
              <a:ext uri="{FF2B5EF4-FFF2-40B4-BE49-F238E27FC236}">
                <a16:creationId xmlns:a16="http://schemas.microsoft.com/office/drawing/2014/main" id="{B06209BE-1D16-4E2E-AD7A-1AB6BD8458E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400" b="0" i="0" u="none" strike="noStrike" cap="none" smtClean="0">
                <a:solidFill>
                  <a:schemeClr val="lt1"/>
                </a:solidFill>
                <a:latin typeface="Rockwell"/>
                <a:ea typeface="Rockwell"/>
                <a:cs typeface="Rockwell"/>
                <a:sym typeface="Rockwell"/>
              </a:rPr>
              <a:t>‹#›</a:t>
            </a:fld>
            <a:endParaRPr lang="en-US" sz="1400" b="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150878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MWD_PPT_Waves_Cov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459992"/>
            <a:ext cx="9144000" cy="5398008"/>
          </a:xfrm>
          <a:prstGeom prst="rect">
            <a:avLst/>
          </a:prstGeom>
        </p:spPr>
      </p:pic>
      <p:sp>
        <p:nvSpPr>
          <p:cNvPr id="2" name="Title 1"/>
          <p:cNvSpPr>
            <a:spLocks noGrp="1"/>
          </p:cNvSpPr>
          <p:nvPr>
            <p:ph type="ctrTitle"/>
          </p:nvPr>
        </p:nvSpPr>
        <p:spPr>
          <a:xfrm>
            <a:off x="551981" y="3437681"/>
            <a:ext cx="7772400" cy="1676464"/>
          </a:xfrm>
        </p:spPr>
        <p:txBody>
          <a:bodyPr anchor="b">
            <a:no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51981" y="5130521"/>
            <a:ext cx="7772400" cy="772568"/>
          </a:xfrm>
        </p:spPr>
        <p:txBody>
          <a:bodyPr>
            <a:no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EMWD_Full-Name_rgb.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3946" y="237356"/>
            <a:ext cx="3728227" cy="2198879"/>
          </a:xfrm>
          <a:prstGeom prst="rect">
            <a:avLst/>
          </a:prstGeom>
        </p:spPr>
      </p:pic>
    </p:spTree>
    <p:extLst>
      <p:ext uri="{BB962C8B-B14F-4D97-AF65-F5344CB8AC3E}">
        <p14:creationId xmlns:p14="http://schemas.microsoft.com/office/powerpoint/2010/main" val="3569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5009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6"/>
        <p:cNvGrpSpPr/>
        <p:nvPr/>
      </p:nvGrpSpPr>
      <p:grpSpPr>
        <a:xfrm>
          <a:off x="0" y="0"/>
          <a:ext cx="0" cy="0"/>
          <a:chOff x="0" y="0"/>
          <a:chExt cx="0" cy="0"/>
        </a:xfrm>
      </p:grpSpPr>
      <p:sp>
        <p:nvSpPr>
          <p:cNvPr id="27" name="Shape 27"/>
          <p:cNvSpPr/>
          <p:nvPr/>
        </p:nvSpPr>
        <p:spPr>
          <a:xfrm>
            <a:off x="8210550" y="282574"/>
            <a:ext cx="642097"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8" name="Shape 2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0" name="Shape 3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 name="Shape 3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 name="Shape 3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33" name="Shape 33"/>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34" name="Shape 34"/>
          <p:cNvSpPr/>
          <p:nvPr/>
        </p:nvSpPr>
        <p:spPr>
          <a:xfrm>
            <a:off x="8068235" y="282574"/>
            <a:ext cx="9144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p:nvPr>
        </p:nvSpPr>
        <p:spPr>
          <a:xfrm>
            <a:off x="722313" y="1924152"/>
            <a:ext cx="7772400" cy="1885669"/>
          </a:xfrm>
        </p:spPr>
        <p:txBody>
          <a:bodyPr anchor="t" anchorCtr="0">
            <a:noAutofit/>
          </a:bodyPr>
          <a:lstStyle>
            <a:lvl1pPr algn="l">
              <a:defRPr sz="3200" b="0" cap="none"/>
            </a:lvl1pPr>
          </a:lstStyle>
          <a:p>
            <a:r>
              <a:rPr lang="en-US"/>
              <a:t>Click to edit Master title style</a:t>
            </a:r>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Tree>
    <p:extLst>
      <p:ext uri="{BB962C8B-B14F-4D97-AF65-F5344CB8AC3E}">
        <p14:creationId xmlns:p14="http://schemas.microsoft.com/office/powerpoint/2010/main" val="112127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781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No Logo for Large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0618"/>
            <a:ext cx="4038600" cy="494554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9" name="Text Placeholder 8">
            <a:extLst>
              <a:ext uri="{FF2B5EF4-FFF2-40B4-BE49-F238E27FC236}">
                <a16:creationId xmlns:a16="http://schemas.microsoft.com/office/drawing/2014/main" id="{7A8FD0F3-85A3-4EA6-86D0-3796AE636CEC}"/>
              </a:ext>
            </a:extLst>
          </p:cNvPr>
          <p:cNvSpPr>
            <a:spLocks noGrp="1"/>
          </p:cNvSpPr>
          <p:nvPr>
            <p:ph type="body" sz="quarter" idx="10" hasCustomPrompt="1"/>
          </p:nvPr>
        </p:nvSpPr>
        <p:spPr>
          <a:xfrm>
            <a:off x="6352162" y="6167199"/>
            <a:ext cx="2334638" cy="603250"/>
          </a:xfrm>
        </p:spPr>
        <p:txBody>
          <a:bodyPr/>
          <a:lstStyle>
            <a:lvl1pPr marL="0" indent="0" algn="ctr">
              <a:buNone/>
              <a:defRPr sz="1000">
                <a:highlight>
                  <a:srgbClr val="FFFF00"/>
                </a:highlight>
              </a:defRPr>
            </a:lvl1pPr>
          </a:lstStyle>
          <a:p>
            <a:pPr lvl="0"/>
            <a:r>
              <a:rPr lang="en-US" sz="1000"/>
              <a:t>This layout is only used when graphics overlap the logo. This text does not print or display in presentation mode.</a:t>
            </a:r>
            <a:endParaRPr lang="en-US"/>
          </a:p>
        </p:txBody>
      </p:sp>
    </p:spTree>
    <p:extLst>
      <p:ext uri="{BB962C8B-B14F-4D97-AF65-F5344CB8AC3E}">
        <p14:creationId xmlns:p14="http://schemas.microsoft.com/office/powerpoint/2010/main" val="149596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82181"/>
            <a:ext cx="4040188"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1943"/>
            <a:ext cx="4040188"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82181"/>
            <a:ext cx="4041775" cy="639762"/>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1943"/>
            <a:ext cx="4041775" cy="430422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12" name="Straight Connector 11"/>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6564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cxnSp>
        <p:nvCxnSpPr>
          <p:cNvPr id="8" name="Straight Connector 7"/>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70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Tree>
    <p:extLst>
      <p:ext uri="{BB962C8B-B14F-4D97-AF65-F5344CB8AC3E}">
        <p14:creationId xmlns:p14="http://schemas.microsoft.com/office/powerpoint/2010/main" val="4123105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B34D76-F730-4D12-A41D-4074A45AD412}"/>
              </a:ext>
            </a:extLst>
          </p:cNvPr>
          <p:cNvSpPr>
            <a:spLocks noGrp="1"/>
          </p:cNvSpPr>
          <p:nvPr>
            <p:ph type="body" sz="quarter" idx="11" hasCustomPrompt="1"/>
          </p:nvPr>
        </p:nvSpPr>
        <p:spPr>
          <a:xfrm>
            <a:off x="722313" y="1924050"/>
            <a:ext cx="7772400" cy="882650"/>
          </a:xfrm>
        </p:spPr>
        <p:txBody>
          <a:bodyPr/>
          <a:lstStyle>
            <a:lvl1pPr marL="0" indent="0">
              <a:buNone/>
              <a:defRPr sz="3600"/>
            </a:lvl1pPr>
          </a:lstStyle>
          <a:p>
            <a:pPr lvl="0"/>
            <a:r>
              <a:rPr lang="en-US"/>
              <a:t>Contact Information</a:t>
            </a:r>
          </a:p>
        </p:txBody>
      </p:sp>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13" name="Text Placeholder 12">
            <a:extLst>
              <a:ext uri="{FF2B5EF4-FFF2-40B4-BE49-F238E27FC236}">
                <a16:creationId xmlns:a16="http://schemas.microsoft.com/office/drawing/2014/main" id="{B9E4CB03-FD30-42FD-95ED-7616E140E96A}"/>
              </a:ext>
            </a:extLst>
          </p:cNvPr>
          <p:cNvSpPr>
            <a:spLocks noGrp="1"/>
          </p:cNvSpPr>
          <p:nvPr>
            <p:ph type="body" sz="quarter" idx="13" hasCustomPrompt="1"/>
          </p:nvPr>
        </p:nvSpPr>
        <p:spPr>
          <a:xfrm>
            <a:off x="722313" y="2847546"/>
            <a:ext cx="7772400" cy="1757362"/>
          </a:xfrm>
        </p:spPr>
        <p:txBody>
          <a:bodyPr/>
          <a:lstStyle>
            <a:lvl1pPr marL="0" indent="0">
              <a:spcBef>
                <a:spcPts val="0"/>
              </a:spcBef>
              <a:buNone/>
              <a:defRPr sz="1800"/>
            </a:lvl1pPr>
          </a:lstStyle>
          <a:p>
            <a:pPr lvl="0"/>
            <a:r>
              <a:rPr lang="en-US"/>
              <a:t>Name of Presenter</a:t>
            </a:r>
            <a:br>
              <a:rPr lang="en-US"/>
            </a:br>
            <a:r>
              <a:rPr lang="en-US"/>
              <a:t>Title of Presenter</a:t>
            </a:r>
            <a:br>
              <a:rPr lang="en-US"/>
            </a:br>
            <a:r>
              <a:rPr lang="en-US"/>
              <a:t>(000) 000-0000 Ext. 0000</a:t>
            </a:r>
            <a:br>
              <a:rPr lang="en-US"/>
            </a:br>
            <a:br>
              <a:rPr lang="en-US"/>
            </a:br>
            <a:r>
              <a:rPr lang="en-US"/>
              <a:t>email@emwd.org</a:t>
            </a:r>
          </a:p>
        </p:txBody>
      </p:sp>
    </p:spTree>
    <p:extLst>
      <p:ext uri="{BB962C8B-B14F-4D97-AF65-F5344CB8AC3E}">
        <p14:creationId xmlns:p14="http://schemas.microsoft.com/office/powerpoint/2010/main" val="34658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PT Style Guide 1">
    <p:spTree>
      <p:nvGrpSpPr>
        <p:cNvPr id="1" name=""/>
        <p:cNvGrpSpPr/>
        <p:nvPr/>
      </p:nvGrpSpPr>
      <p:grpSpPr>
        <a:xfrm>
          <a:off x="0" y="0"/>
          <a:ext cx="0" cy="0"/>
          <a:chOff x="0" y="0"/>
          <a:chExt cx="0" cy="0"/>
        </a:xfrm>
      </p:grpSpPr>
      <p:cxnSp>
        <p:nvCxnSpPr>
          <p:cNvPr id="4" name="Straight Connector 3"/>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5" name="Picture 4"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6" name="TextBox 5"/>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7" name="Rectangle 6"/>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8"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9" name="TextBox 8"/>
          <p:cNvSpPr txBox="1"/>
          <p:nvPr userDrawn="1"/>
        </p:nvSpPr>
        <p:spPr>
          <a:xfrm>
            <a:off x="457202" y="2527649"/>
            <a:ext cx="3886200" cy="3262432"/>
          </a:xfrm>
          <a:prstGeom prst="rect">
            <a:avLst/>
          </a:prstGeom>
          <a:noFill/>
        </p:spPr>
        <p:txBody>
          <a:bodyPr wrap="square" rtlCol="0">
            <a:spAutoFit/>
          </a:bodyPr>
          <a:lstStyle/>
          <a:p>
            <a:r>
              <a:rPr lang="en-US" sz="1400" b="1">
                <a:solidFill>
                  <a:schemeClr val="accent1"/>
                </a:solidFill>
              </a:rPr>
              <a:t>When Presenting</a:t>
            </a:r>
          </a:p>
          <a:p>
            <a:r>
              <a:rPr lang="en-US" sz="1200"/>
              <a:t>Font size should be larger to ensure legibility</a:t>
            </a:r>
            <a:r>
              <a:rPr lang="en-US" sz="1200" baseline="0"/>
              <a:t> from a far distance. Even while scaling to meet the audience’s needs, please maintain the proportions of the template. The header should be larger than the content below the line.</a:t>
            </a:r>
          </a:p>
          <a:p>
            <a:endParaRPr lang="en-US" sz="1200" baseline="0"/>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36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28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Keep sizing consistent throughout. If you do not have a lot of content on the slide, body content can be larger but no larger than the max. Font inside of shapes can be larger as shapes are used for emphasis.</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28 </a:t>
            </a:r>
            <a:r>
              <a:rPr lang="en-US" sz="1200" b="1" kern="1200" err="1">
                <a:solidFill>
                  <a:schemeClr val="tx1"/>
                </a:solidFill>
                <a:latin typeface="+mn-lt"/>
                <a:ea typeface="+mn-ea"/>
                <a:cs typeface="+mn-cs"/>
              </a:rPr>
              <a:t>pt</a:t>
            </a:r>
            <a:r>
              <a:rPr lang="en-US" sz="1200" b="1" kern="1200">
                <a:solidFill>
                  <a:schemeClr val="tx1"/>
                </a:solidFill>
                <a:latin typeface="+mn-lt"/>
                <a:ea typeface="+mn-ea"/>
                <a:cs typeface="+mn-cs"/>
              </a:rPr>
              <a:t>,</a:t>
            </a:r>
            <a:r>
              <a:rPr lang="en-US" sz="1200" b="1" kern="1200" baseline="0">
                <a:solidFill>
                  <a:schemeClr val="tx1"/>
                </a:solidFill>
                <a:latin typeface="+mn-lt"/>
                <a:ea typeface="+mn-ea"/>
                <a:cs typeface="+mn-cs"/>
              </a:rPr>
              <a:t> body content: </a:t>
            </a:r>
            <a:r>
              <a:rPr lang="en-US" sz="1200" b="1" kern="1200">
                <a:solidFill>
                  <a:schemeClr val="tx1"/>
                </a:solidFill>
                <a:latin typeface="+mn-lt"/>
                <a:ea typeface="+mn-ea"/>
                <a:cs typeface="+mn-cs"/>
              </a:rPr>
              <a:t>16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Font smaller than 28 </a:t>
            </a:r>
            <a:r>
              <a:rPr lang="en-US" sz="1200" err="1"/>
              <a:t>pt</a:t>
            </a:r>
            <a:r>
              <a:rPr lang="en-US" sz="1200"/>
              <a:t> in the header or 16</a:t>
            </a:r>
            <a:r>
              <a:rPr lang="en-US" sz="1200" baseline="0"/>
              <a:t> </a:t>
            </a:r>
            <a:r>
              <a:rPr lang="en-US" sz="1200" baseline="0" err="1"/>
              <a:t>pt</a:t>
            </a:r>
            <a:r>
              <a:rPr lang="en-US" sz="1200" baseline="0"/>
              <a:t> in body content will be very hard to read. Consider moving content to a continued slide if you find yourself condensing the font.</a:t>
            </a:r>
            <a:endParaRPr lang="en-US" sz="1200"/>
          </a:p>
        </p:txBody>
      </p:sp>
      <p:sp>
        <p:nvSpPr>
          <p:cNvPr id="10" name="TextBox 9"/>
          <p:cNvSpPr txBox="1"/>
          <p:nvPr userDrawn="1"/>
        </p:nvSpPr>
        <p:spPr>
          <a:xfrm>
            <a:off x="4697835" y="2527648"/>
            <a:ext cx="3886200" cy="3577523"/>
          </a:xfrm>
          <a:prstGeom prst="rect">
            <a:avLst/>
          </a:prstGeom>
          <a:noFill/>
        </p:spPr>
        <p:txBody>
          <a:bodyPr wrap="square" lIns="27432" tIns="27432" rIns="27432" bIns="27432" rtlCol="0" anchor="t" anchorCtr="0">
            <a:noAutofit/>
          </a:bodyPr>
          <a:lstStyle/>
          <a:p>
            <a:r>
              <a:rPr lang="en-US" sz="1400" b="1">
                <a:solidFill>
                  <a:schemeClr val="accent1"/>
                </a:solidFill>
              </a:rPr>
              <a:t>When Printing</a:t>
            </a:r>
          </a:p>
          <a:p>
            <a:r>
              <a:rPr lang="en-US" sz="1200">
                <a:solidFill>
                  <a:schemeClr val="tx1"/>
                </a:solidFill>
              </a:rPr>
              <a:t>Printed</a:t>
            </a:r>
            <a:r>
              <a:rPr lang="en-US" sz="1200" baseline="0">
                <a:solidFill>
                  <a:schemeClr val="tx1"/>
                </a:solidFill>
              </a:rPr>
              <a:t> files can have smaller font as target audience members are closer to the material. </a:t>
            </a:r>
          </a:p>
          <a:p>
            <a:endParaRPr lang="en-US" sz="1200" baseline="0">
              <a:solidFill>
                <a:schemeClr val="tx1"/>
              </a:solidFill>
            </a:endParaRPr>
          </a:p>
          <a:p>
            <a:r>
              <a:rPr lang="en-US" sz="1200" b="1" kern="1200">
                <a:solidFill>
                  <a:schemeClr val="tx1"/>
                </a:solidFill>
                <a:latin typeface="+mn-lt"/>
                <a:ea typeface="+mn-ea"/>
                <a:cs typeface="+mn-cs"/>
              </a:rPr>
              <a:t>Maximum Size -</a:t>
            </a:r>
            <a:r>
              <a:rPr lang="en-US" sz="1200" b="1" kern="1200" baseline="0">
                <a:solidFill>
                  <a:schemeClr val="tx1"/>
                </a:solidFill>
                <a:latin typeface="+mn-lt"/>
                <a:ea typeface="+mn-ea"/>
                <a:cs typeface="+mn-cs"/>
              </a:rPr>
              <a:t> header: 28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14 </a:t>
            </a:r>
            <a:r>
              <a:rPr lang="en-US" sz="1200" b="1" kern="1200" baseline="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baseline="0"/>
              <a:t>If you do not have a lot of content on the slide, font can be larger, but not larger than the max. When printing out a document, large font on a page can feel wasteful of space. </a:t>
            </a:r>
          </a:p>
          <a:p>
            <a:endParaRPr lang="en-US" sz="12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Minimum</a:t>
            </a:r>
            <a:r>
              <a:rPr lang="en-US" sz="1200" b="1" kern="1200" baseline="0">
                <a:solidFill>
                  <a:schemeClr val="tx1"/>
                </a:solidFill>
                <a:latin typeface="+mn-lt"/>
                <a:ea typeface="+mn-ea"/>
                <a:cs typeface="+mn-cs"/>
              </a:rPr>
              <a:t> </a:t>
            </a:r>
            <a:r>
              <a:rPr lang="en-US" sz="1200" b="1" kern="1200">
                <a:solidFill>
                  <a:schemeClr val="tx1"/>
                </a:solidFill>
                <a:latin typeface="+mn-lt"/>
                <a:ea typeface="+mn-ea"/>
                <a:cs typeface="+mn-cs"/>
              </a:rPr>
              <a:t>Size - header: 20</a:t>
            </a:r>
            <a:r>
              <a:rPr lang="en-US" sz="1200" b="1" kern="1200" baseline="0">
                <a:solidFill>
                  <a:schemeClr val="tx1"/>
                </a:solidFill>
                <a:latin typeface="+mn-lt"/>
                <a:ea typeface="+mn-ea"/>
                <a:cs typeface="+mn-cs"/>
              </a:rPr>
              <a:t> </a:t>
            </a:r>
            <a:r>
              <a:rPr lang="en-US" sz="1200" b="1" kern="1200" baseline="0" err="1">
                <a:solidFill>
                  <a:schemeClr val="tx1"/>
                </a:solidFill>
                <a:latin typeface="+mn-lt"/>
                <a:ea typeface="+mn-ea"/>
                <a:cs typeface="+mn-cs"/>
              </a:rPr>
              <a:t>pt</a:t>
            </a:r>
            <a:r>
              <a:rPr lang="en-US" sz="1200" b="1" kern="1200" baseline="0">
                <a:solidFill>
                  <a:schemeClr val="tx1"/>
                </a:solidFill>
                <a:latin typeface="+mn-lt"/>
                <a:ea typeface="+mn-ea"/>
                <a:cs typeface="+mn-cs"/>
              </a:rPr>
              <a:t>, body content: 11</a:t>
            </a:r>
            <a:r>
              <a:rPr lang="en-US" sz="1200" b="1" kern="1200">
                <a:solidFill>
                  <a:schemeClr val="tx1"/>
                </a:solidFill>
                <a:latin typeface="+mn-lt"/>
                <a:ea typeface="+mn-ea"/>
                <a:cs typeface="+mn-cs"/>
              </a:rPr>
              <a:t> </a:t>
            </a:r>
            <a:r>
              <a:rPr lang="en-US" sz="1200" b="1" kern="1200" err="1">
                <a:solidFill>
                  <a:schemeClr val="tx1"/>
                </a:solidFill>
                <a:latin typeface="+mn-lt"/>
                <a:ea typeface="+mn-ea"/>
                <a:cs typeface="+mn-cs"/>
              </a:rPr>
              <a:t>pt</a:t>
            </a:r>
            <a:endParaRPr lang="en-US" sz="1200" b="1" kern="1200">
              <a:solidFill>
                <a:schemeClr val="tx1"/>
              </a:solidFill>
              <a:latin typeface="+mn-lt"/>
              <a:ea typeface="+mn-ea"/>
              <a:cs typeface="+mn-cs"/>
            </a:endParaRPr>
          </a:p>
          <a:p>
            <a:r>
              <a:rPr lang="en-US" sz="1200"/>
              <a:t>To maintain emphasis</a:t>
            </a:r>
            <a:r>
              <a:rPr lang="en-US" sz="1200" baseline="0"/>
              <a:t> of page headers, please do not use font smaller than 20 pt. For body content, the smallest point size appropriate for most audiences is 11 pt. Smaller than this size can be very difficult to read, and since our information is important, make it as easy as possible to consume the content.</a:t>
            </a:r>
            <a:endParaRPr lang="en-US" sz="1200"/>
          </a:p>
          <a:p>
            <a:endParaRPr lang="en-US" sz="1200">
              <a:solidFill>
                <a:schemeClr val="tx1"/>
              </a:solidFill>
            </a:endParaRPr>
          </a:p>
        </p:txBody>
      </p:sp>
    </p:spTree>
    <p:extLst>
      <p:ext uri="{BB962C8B-B14F-4D97-AF65-F5344CB8AC3E}">
        <p14:creationId xmlns:p14="http://schemas.microsoft.com/office/powerpoint/2010/main" val="1216636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PT Style Guide 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8652" y="2591149"/>
            <a:ext cx="2554287"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pic>
        <p:nvPicPr>
          <p:cNvPr id="19" name="Picture 18" descr="EMWD_Acronym_rgb.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29128" y="2471800"/>
            <a:ext cx="1253903" cy="942693"/>
          </a:xfrm>
          <a:prstGeom prst="rect">
            <a:avLst/>
          </a:prstGeom>
        </p:spPr>
      </p:pic>
      <p:sp>
        <p:nvSpPr>
          <p:cNvPr id="20" name="TextBox 19"/>
          <p:cNvSpPr txBox="1"/>
          <p:nvPr userDrawn="1"/>
        </p:nvSpPr>
        <p:spPr>
          <a:xfrm>
            <a:off x="457202" y="2527649"/>
            <a:ext cx="2403473" cy="1384995"/>
          </a:xfrm>
          <a:prstGeom prst="rect">
            <a:avLst/>
          </a:prstGeom>
          <a:noFill/>
        </p:spPr>
        <p:txBody>
          <a:bodyPr wrap="square" rtlCol="0">
            <a:spAutoFit/>
          </a:bodyPr>
          <a:lstStyle/>
          <a:p>
            <a:r>
              <a:rPr lang="en-US" sz="1200" b="1">
                <a:solidFill>
                  <a:schemeClr val="accent1"/>
                </a:solidFill>
              </a:rPr>
              <a:t>EMWD</a:t>
            </a:r>
            <a:r>
              <a:rPr lang="en-US" sz="1200" b="1" baseline="0">
                <a:solidFill>
                  <a:schemeClr val="accent1"/>
                </a:solidFill>
              </a:rPr>
              <a:t> Logo</a:t>
            </a:r>
            <a:endParaRPr lang="en-US" sz="1200" b="1">
              <a:solidFill>
                <a:schemeClr val="accent1"/>
              </a:solidFill>
            </a:endParaRPr>
          </a:p>
          <a:p>
            <a:r>
              <a:rPr lang="en-US" sz="1200"/>
              <a:t>The logo </a:t>
            </a:r>
            <a:r>
              <a:rPr lang="en-US" sz="1200" baseline="0"/>
              <a:t>should be on all slides. </a:t>
            </a:r>
            <a:r>
              <a:rPr lang="en-US" sz="1200" baseline="0">
                <a:highlight>
                  <a:srgbClr val="FFFF00"/>
                </a:highlight>
              </a:rPr>
              <a:t>Provide a white space buffer between the logo and other graphics.  If the logo must be covered, please do not partially overlap the logo.</a:t>
            </a:r>
            <a:r>
              <a:rPr lang="en-US" sz="1200" baseline="0"/>
              <a:t> </a:t>
            </a:r>
            <a:endParaRPr lang="en-US" sz="1200"/>
          </a:p>
        </p:txBody>
      </p:sp>
      <p:sp>
        <p:nvSpPr>
          <p:cNvPr id="21" name="TextBox 20"/>
          <p:cNvSpPr txBox="1"/>
          <p:nvPr userDrawn="1"/>
        </p:nvSpPr>
        <p:spPr>
          <a:xfrm>
            <a:off x="457202" y="4194142"/>
            <a:ext cx="2403473" cy="1469783"/>
          </a:xfrm>
          <a:prstGeom prst="rect">
            <a:avLst/>
          </a:prstGeom>
          <a:noFill/>
        </p:spPr>
        <p:txBody>
          <a:bodyPr wrap="square" lIns="91440" tIns="27432" rIns="91440" bIns="27432"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a:solidFill>
                  <a:schemeClr val="accent1"/>
                </a:solidFill>
              </a:rPr>
              <a:t>Calibri Font</a:t>
            </a:r>
          </a:p>
          <a:p>
            <a:r>
              <a:rPr lang="en-US" sz="1200">
                <a:solidFill>
                  <a:schemeClr val="tx1"/>
                </a:solidFill>
              </a:rPr>
              <a:t>Calibri</a:t>
            </a:r>
            <a:r>
              <a:rPr lang="en-US" sz="1200" baseline="0">
                <a:solidFill>
                  <a:schemeClr val="tx1"/>
                </a:solidFill>
              </a:rPr>
              <a:t> </a:t>
            </a:r>
            <a:r>
              <a:rPr lang="en-US" sz="1200">
                <a:solidFill>
                  <a:schemeClr val="tx1"/>
                </a:solidFill>
              </a:rPr>
              <a:t>is the default font for this template. When transitioning past presentations, pay close attention to font transitions and font size. The default font color is black. Headlines can be in EMWD Blue.</a:t>
            </a:r>
          </a:p>
        </p:txBody>
      </p:sp>
      <p:grpSp>
        <p:nvGrpSpPr>
          <p:cNvPr id="27" name="Group 26"/>
          <p:cNvGrpSpPr/>
          <p:nvPr userDrawn="1"/>
        </p:nvGrpSpPr>
        <p:grpSpPr>
          <a:xfrm>
            <a:off x="2525086" y="4295596"/>
            <a:ext cx="2245986" cy="479014"/>
            <a:chOff x="2818701" y="4354166"/>
            <a:chExt cx="2245986" cy="479014"/>
          </a:xfrm>
        </p:grpSpPr>
        <p:sp>
          <p:nvSpPr>
            <p:cNvPr id="22" name="TextBox 21"/>
            <p:cNvSpPr txBox="1"/>
            <p:nvPr userDrawn="1"/>
          </p:nvSpPr>
          <p:spPr>
            <a:xfrm>
              <a:off x="2818701" y="4354166"/>
              <a:ext cx="2245986" cy="367769"/>
            </a:xfrm>
            <a:prstGeom prst="rect">
              <a:avLst/>
            </a:prstGeom>
            <a:noFill/>
          </p:spPr>
          <p:txBody>
            <a:bodyPr wrap="square" lIns="27432" tIns="27432" rIns="27432" bIns="27432" rtlCol="0" anchor="ctr" anchorCtr="0">
              <a:noAutofit/>
            </a:bodyPr>
            <a:lstStyle/>
            <a:p>
              <a:pPr algn="ctr"/>
              <a:r>
                <a:rPr lang="en-US" sz="1200">
                  <a:solidFill>
                    <a:schemeClr val="tx1"/>
                  </a:solidFill>
                </a:rPr>
                <a:t>Calibri 12 pt. sample copy </a:t>
              </a:r>
            </a:p>
          </p:txBody>
        </p:sp>
        <p:sp>
          <p:nvSpPr>
            <p:cNvPr id="24" name="TextBox 23"/>
            <p:cNvSpPr txBox="1"/>
            <p:nvPr userDrawn="1"/>
          </p:nvSpPr>
          <p:spPr>
            <a:xfrm>
              <a:off x="3569112" y="4633751"/>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grpSp>
      <p:grpSp>
        <p:nvGrpSpPr>
          <p:cNvPr id="2" name="Group 1"/>
          <p:cNvGrpSpPr/>
          <p:nvPr userDrawn="1"/>
        </p:nvGrpSpPr>
        <p:grpSpPr>
          <a:xfrm>
            <a:off x="2525086" y="4896399"/>
            <a:ext cx="2245986" cy="544390"/>
            <a:chOff x="2525086" y="5028603"/>
            <a:chExt cx="2245986" cy="544390"/>
          </a:xfrm>
        </p:grpSpPr>
        <p:sp>
          <p:nvSpPr>
            <p:cNvPr id="23" name="TextBox 22"/>
            <p:cNvSpPr txBox="1"/>
            <p:nvPr userDrawn="1"/>
          </p:nvSpPr>
          <p:spPr>
            <a:xfrm>
              <a:off x="2525086" y="5061237"/>
              <a:ext cx="2245986" cy="366384"/>
            </a:xfrm>
            <a:prstGeom prst="rect">
              <a:avLst/>
            </a:prstGeom>
            <a:noFill/>
          </p:spPr>
          <p:txBody>
            <a:bodyPr wrap="square" lIns="27432" tIns="27432" rIns="27432" bIns="27432" rtlCol="0" anchor="ctr" anchorCtr="0">
              <a:noAutofit/>
            </a:bodyPr>
            <a:lstStyle/>
            <a:p>
              <a:pPr algn="ctr"/>
              <a:r>
                <a:rPr lang="en-US" sz="1200">
                  <a:solidFill>
                    <a:schemeClr val="tx1"/>
                  </a:solidFill>
                  <a:latin typeface="Arial" panose="020B0604020202020204" pitchFamily="34" charset="0"/>
                  <a:cs typeface="Arial" panose="020B0604020202020204" pitchFamily="34" charset="0"/>
                </a:rPr>
                <a:t>Arial 12</a:t>
              </a:r>
              <a:r>
                <a:rPr lang="en-US" sz="1200" baseline="0">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pt. sample copy </a:t>
              </a:r>
            </a:p>
          </p:txBody>
        </p:sp>
        <p:sp>
          <p:nvSpPr>
            <p:cNvPr id="25" name="TextBox 24"/>
            <p:cNvSpPr txBox="1"/>
            <p:nvPr userDrawn="1"/>
          </p:nvSpPr>
          <p:spPr>
            <a:xfrm>
              <a:off x="3300295" y="5373564"/>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26" name="Straight Connector 25"/>
            <p:cNvCxnSpPr/>
            <p:nvPr userDrawn="1"/>
          </p:nvCxnSpPr>
          <p:spPr>
            <a:xfrm>
              <a:off x="3264059" y="5028603"/>
              <a:ext cx="968638" cy="453065"/>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userDrawn="1"/>
        </p:nvSpPr>
        <p:spPr>
          <a:xfrm>
            <a:off x="4697836" y="2527649"/>
            <a:ext cx="2019134" cy="1004116"/>
          </a:xfrm>
          <a:prstGeom prst="rect">
            <a:avLst/>
          </a:prstGeom>
          <a:noFill/>
        </p:spPr>
        <p:txBody>
          <a:bodyPr wrap="square" lIns="27432" tIns="27432" rIns="27432" bIns="27432" rtlCol="0" anchor="t" anchorCtr="0">
            <a:noAutofit/>
          </a:bodyPr>
          <a:lstStyle/>
          <a:p>
            <a:r>
              <a:rPr lang="en-US" sz="1200" b="1">
                <a:solidFill>
                  <a:schemeClr val="accent1"/>
                </a:solidFill>
              </a:rPr>
              <a:t>Theme Colors</a:t>
            </a:r>
          </a:p>
          <a:p>
            <a:r>
              <a:rPr lang="en-US" sz="1200">
                <a:solidFill>
                  <a:schemeClr val="tx1"/>
                </a:solidFill>
              </a:rPr>
              <a:t>The chart to the right defines the correct color name and on screen value of each approved color in this template.</a:t>
            </a:r>
          </a:p>
        </p:txBody>
      </p:sp>
    </p:spTree>
    <p:extLst>
      <p:ext uri="{BB962C8B-B14F-4D97-AF65-F5344CB8AC3E}">
        <p14:creationId xmlns:p14="http://schemas.microsoft.com/office/powerpoint/2010/main" val="1532776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 Style Guide 3">
    <p:spTree>
      <p:nvGrpSpPr>
        <p:cNvPr id="1" name=""/>
        <p:cNvGrpSpPr/>
        <p:nvPr/>
      </p:nvGrpSpPr>
      <p:grpSpPr>
        <a:xfrm>
          <a:off x="0" y="0"/>
          <a:ext cx="0" cy="0"/>
          <a:chOff x="0" y="0"/>
          <a:chExt cx="0" cy="0"/>
        </a:xfrm>
      </p:grpSpPr>
      <p:sp>
        <p:nvSpPr>
          <p:cNvPr id="26"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sp>
        <p:nvSpPr>
          <p:cNvPr id="3" name="TextBox 2"/>
          <p:cNvSpPr txBox="1"/>
          <p:nvPr userDrawn="1"/>
        </p:nvSpPr>
        <p:spPr>
          <a:xfrm>
            <a:off x="457199" y="4191327"/>
            <a:ext cx="2385867" cy="832927"/>
          </a:xfrm>
          <a:prstGeom prst="rect">
            <a:avLst/>
          </a:prstGeom>
          <a:noFill/>
        </p:spPr>
        <p:txBody>
          <a:bodyPr wrap="square" lIns="91440" tIns="27432" rIns="91440" bIns="27432" rtlCol="0" anchor="t" anchorCtr="0">
            <a:noAutofit/>
          </a:bodyPr>
          <a:lstStyle/>
          <a:p>
            <a:r>
              <a:rPr lang="en-US" sz="1200" b="1">
                <a:solidFill>
                  <a:schemeClr val="accent1"/>
                </a:solidFill>
              </a:rPr>
              <a:t>Text Borders</a:t>
            </a:r>
          </a:p>
          <a:p>
            <a:r>
              <a:rPr lang="en-US" sz="1200">
                <a:solidFill>
                  <a:schemeClr val="tx1"/>
                </a:solidFill>
              </a:rPr>
              <a:t>When there is no fill, border color(s) should appear in EMWD Blue.</a:t>
            </a:r>
          </a:p>
        </p:txBody>
      </p:sp>
      <p:sp>
        <p:nvSpPr>
          <p:cNvPr id="4" name="TextBox 3"/>
          <p:cNvSpPr txBox="1"/>
          <p:nvPr userDrawn="1"/>
        </p:nvSpPr>
        <p:spPr>
          <a:xfrm>
            <a:off x="457200" y="2523379"/>
            <a:ext cx="2302778" cy="1521459"/>
          </a:xfrm>
          <a:prstGeom prst="rect">
            <a:avLst/>
          </a:prstGeom>
          <a:noFill/>
        </p:spPr>
        <p:txBody>
          <a:bodyPr wrap="square" lIns="91440" tIns="27432" rIns="91440" bIns="27432" rtlCol="0" anchor="t" anchorCtr="0">
            <a:noAutofit/>
          </a:bodyPr>
          <a:lstStyle/>
          <a:p>
            <a:r>
              <a:rPr lang="en-US" sz="1200" b="1">
                <a:solidFill>
                  <a:schemeClr val="accent1"/>
                </a:solidFill>
              </a:rPr>
              <a:t>Fill Colors</a:t>
            </a:r>
          </a:p>
          <a:p>
            <a:r>
              <a:rPr lang="en-US" sz="1200">
                <a:solidFill>
                  <a:schemeClr val="tx1"/>
                </a:solidFill>
              </a:rPr>
              <a:t>Fill colors should appear in EMWD Blue. If additional fills are needed, EMWD Light Blue and EMWD Cool Gray 6 (the darker gray)</a:t>
            </a:r>
            <a:r>
              <a:rPr lang="en-US" sz="1200" baseline="0">
                <a:solidFill>
                  <a:schemeClr val="tx1"/>
                </a:solidFill>
              </a:rPr>
              <a:t> </a:t>
            </a:r>
            <a:r>
              <a:rPr lang="en-US" sz="1200">
                <a:solidFill>
                  <a:schemeClr val="tx1"/>
                </a:solidFill>
              </a:rPr>
              <a:t>are preferred. White text should appear in the fills. Do not include a shadow</a:t>
            </a:r>
            <a:r>
              <a:rPr lang="en-US" sz="1200" baseline="0">
                <a:solidFill>
                  <a:schemeClr val="tx1"/>
                </a:solidFill>
              </a:rPr>
              <a:t> behind the text.</a:t>
            </a:r>
            <a:endParaRPr lang="en-US" sz="1200">
              <a:solidFill>
                <a:schemeClr val="tx1"/>
              </a:solidFill>
            </a:endParaRPr>
          </a:p>
        </p:txBody>
      </p:sp>
      <p:sp>
        <p:nvSpPr>
          <p:cNvPr id="6" name="TextBox 5"/>
          <p:cNvSpPr txBox="1"/>
          <p:nvPr userDrawn="1"/>
        </p:nvSpPr>
        <p:spPr>
          <a:xfrm>
            <a:off x="4909667" y="2523380"/>
            <a:ext cx="2537435" cy="1259554"/>
          </a:xfrm>
          <a:prstGeom prst="rect">
            <a:avLst/>
          </a:prstGeom>
          <a:noFill/>
        </p:spPr>
        <p:txBody>
          <a:bodyPr wrap="square" lIns="27432" tIns="27432" rIns="27432" bIns="27432" rtlCol="0" anchor="t" anchorCtr="0">
            <a:noAutofit/>
          </a:bodyPr>
          <a:lstStyle/>
          <a:p>
            <a:r>
              <a:rPr lang="en-US" sz="1200" b="1">
                <a:solidFill>
                  <a:schemeClr val="accent1"/>
                </a:solidFill>
              </a:rPr>
              <a:t>Charts</a:t>
            </a:r>
          </a:p>
          <a:p>
            <a:r>
              <a:rPr lang="en-US" sz="1200">
                <a:solidFill>
                  <a:schemeClr val="tx1"/>
                </a:solidFill>
              </a:rPr>
              <a:t>Charts should include</a:t>
            </a:r>
            <a:r>
              <a:rPr lang="en-US" sz="1200" baseline="0">
                <a:solidFill>
                  <a:schemeClr val="tx1"/>
                </a:solidFill>
              </a:rPr>
              <a:t> the </a:t>
            </a:r>
            <a:r>
              <a:rPr lang="en-US" sz="1200">
                <a:solidFill>
                  <a:schemeClr val="tx1"/>
                </a:solidFill>
              </a:rPr>
              <a:t>range of approved colors that provide sufficient contrast. </a:t>
            </a:r>
          </a:p>
        </p:txBody>
      </p:sp>
      <p:sp>
        <p:nvSpPr>
          <p:cNvPr id="9" name="Rectangle 8"/>
          <p:cNvSpPr/>
          <p:nvPr userDrawn="1"/>
        </p:nvSpPr>
        <p:spPr bwMode="auto">
          <a:xfrm>
            <a:off x="2860671" y="4319850"/>
            <a:ext cx="1518382" cy="377865"/>
          </a:xfrm>
          <a:prstGeom prst="rect">
            <a:avLst/>
          </a:prstGeom>
          <a:no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tx1"/>
                </a:solidFill>
              </a:rPr>
              <a:t>Sample copy text</a:t>
            </a:r>
          </a:p>
        </p:txBody>
      </p:sp>
      <p:sp>
        <p:nvSpPr>
          <p:cNvPr id="10" name="Rectangle 9"/>
          <p:cNvSpPr/>
          <p:nvPr userDrawn="1"/>
        </p:nvSpPr>
        <p:spPr bwMode="auto">
          <a:xfrm>
            <a:off x="2860671" y="2602752"/>
            <a:ext cx="1518382" cy="377865"/>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1" name="Rectangle 10"/>
          <p:cNvSpPr/>
          <p:nvPr userDrawn="1"/>
        </p:nvSpPr>
        <p:spPr bwMode="auto">
          <a:xfrm>
            <a:off x="2860671" y="3022603"/>
            <a:ext cx="1518382"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sp>
        <p:nvSpPr>
          <p:cNvPr id="12" name="Rectangle 11"/>
          <p:cNvSpPr/>
          <p:nvPr userDrawn="1"/>
        </p:nvSpPr>
        <p:spPr bwMode="auto">
          <a:xfrm>
            <a:off x="2860671" y="3442453"/>
            <a:ext cx="1518382" cy="377865"/>
          </a:xfrm>
          <a:prstGeom prst="rect">
            <a:avLst/>
          </a:prstGeom>
          <a:solidFill>
            <a:schemeClr val="tx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r>
              <a:rPr lang="en-US" sz="1200">
                <a:solidFill>
                  <a:schemeClr val="bg1"/>
                </a:solidFill>
              </a:rPr>
              <a:t>Sample copy text</a:t>
            </a:r>
          </a:p>
        </p:txBody>
      </p:sp>
      <p:graphicFrame>
        <p:nvGraphicFramePr>
          <p:cNvPr id="25" name="Chart 24"/>
          <p:cNvGraphicFramePr/>
          <p:nvPr userDrawn="1">
            <p:extLst>
              <p:ext uri="{D42A27DB-BD31-4B8C-83A1-F6EECF244321}">
                <p14:modId xmlns:p14="http://schemas.microsoft.com/office/powerpoint/2010/main" val="2738439735"/>
              </p:ext>
            </p:extLst>
          </p:nvPr>
        </p:nvGraphicFramePr>
        <p:xfrm>
          <a:off x="7333840" y="2404318"/>
          <a:ext cx="1840601" cy="1227067"/>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8" name="Picture 27"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29" name="TextBox 28"/>
          <p:cNvSpPr txBox="1"/>
          <p:nvPr userDrawn="1"/>
        </p:nvSpPr>
        <p:spPr>
          <a:xfrm>
            <a:off x="457201" y="1180618"/>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4"/>
              </a:rPr>
              <a:t>PublicandGovtAffairs@emwd.org</a:t>
            </a:r>
            <a:r>
              <a:rPr lang="en-US" sz="1400">
                <a:solidFill>
                  <a:schemeClr val="tx1"/>
                </a:solidFill>
                <a:latin typeface="Calibri" panose="020F0502020204030204" pitchFamily="34" charset="0"/>
              </a:rPr>
              <a:t>. </a:t>
            </a:r>
          </a:p>
        </p:txBody>
      </p:sp>
      <p:sp>
        <p:nvSpPr>
          <p:cNvPr id="30" name="Rectangle 29"/>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31" name="TextBox 30"/>
          <p:cNvSpPr txBox="1"/>
          <p:nvPr userDrawn="1"/>
        </p:nvSpPr>
        <p:spPr>
          <a:xfrm>
            <a:off x="4909667" y="4191328"/>
            <a:ext cx="2695989" cy="556302"/>
          </a:xfrm>
          <a:prstGeom prst="rect">
            <a:avLst/>
          </a:prstGeom>
          <a:noFill/>
        </p:spPr>
        <p:txBody>
          <a:bodyPr wrap="square" lIns="27432" tIns="27432" rIns="27432" bIns="27432" rtlCol="0" anchor="t" anchorCtr="0">
            <a:noAutofit/>
          </a:bodyPr>
          <a:lstStyle/>
          <a:p>
            <a:r>
              <a:rPr lang="en-US" sz="1200" b="1">
                <a:solidFill>
                  <a:schemeClr val="accent1"/>
                </a:solidFill>
              </a:rPr>
              <a:t>Images</a:t>
            </a:r>
          </a:p>
          <a:p>
            <a:r>
              <a:rPr lang="en-US" sz="1200">
                <a:solidFill>
                  <a:schemeClr val="tx1"/>
                </a:solidFill>
              </a:rPr>
              <a:t>Use images/clip art/icons that align</a:t>
            </a:r>
            <a:r>
              <a:rPr lang="en-US" sz="1200" baseline="0">
                <a:solidFill>
                  <a:schemeClr val="tx1"/>
                </a:solidFill>
              </a:rPr>
              <a:t> with the EMWD brand character</a:t>
            </a:r>
            <a:r>
              <a:rPr lang="en-US" sz="1200">
                <a:solidFill>
                  <a:schemeClr val="tx1"/>
                </a:solidFill>
              </a:rPr>
              <a:t>.</a:t>
            </a:r>
          </a:p>
        </p:txBody>
      </p:sp>
    </p:spTree>
    <p:extLst>
      <p:ext uri="{BB962C8B-B14F-4D97-AF65-F5344CB8AC3E}">
        <p14:creationId xmlns:p14="http://schemas.microsoft.com/office/powerpoint/2010/main" val="35446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Shape 35"/>
        <p:cNvGrpSpPr/>
        <p:nvPr/>
      </p:nvGrpSpPr>
      <p:grpSpPr>
        <a:xfrm>
          <a:off x="0" y="0"/>
          <a:ext cx="0" cy="0"/>
          <a:chOff x="0" y="0"/>
          <a:chExt cx="0" cy="0"/>
        </a:xfrm>
      </p:grpSpPr>
      <p:sp>
        <p:nvSpPr>
          <p:cNvPr id="36" name="Shape 3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7" name="Shape 37"/>
          <p:cNvSpPr txBox="1">
            <a:spLocks noGrp="1"/>
          </p:cNvSpPr>
          <p:nvPr>
            <p:ph type="title"/>
          </p:nvPr>
        </p:nvSpPr>
        <p:spPr>
          <a:xfrm>
            <a:off x="498474" y="134471"/>
            <a:ext cx="7556313" cy="99508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39" name="Shape 39"/>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0" name="Shape 40"/>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1" name="Shape 41"/>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42" name="Shape 42"/>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43" name="Shape 43"/>
          <p:cNvSpPr txBox="1">
            <a:spLocks noGrp="1"/>
          </p:cNvSpPr>
          <p:nvPr>
            <p:ph type="body" idx="2"/>
          </p:nvPr>
        </p:nvSpPr>
        <p:spPr>
          <a:xfrm>
            <a:off x="498518" y="1129553"/>
            <a:ext cx="7558960" cy="774700"/>
          </a:xfrm>
          <a:prstGeom prst="rect">
            <a:avLst/>
          </a:prstGeom>
          <a:noFill/>
          <a:ln>
            <a:noFill/>
          </a:ln>
        </p:spPr>
        <p:txBody>
          <a:bodyPr spcFirstLastPara="1" wrap="square" lIns="91425" tIns="91425" rIns="91425" bIns="91425" anchor="t" anchorCtr="0"/>
          <a:lstStyle>
            <a:lvl1pPr marL="457200" marR="0" lvl="0" indent="-228600" algn="l" rtl="0">
              <a:spcBef>
                <a:spcPts val="2000"/>
              </a:spcBef>
              <a:spcAft>
                <a:spcPts val="0"/>
              </a:spcAft>
              <a:buClr>
                <a:schemeClr val="accent1"/>
              </a:buClr>
              <a:buSzPts val="1800"/>
              <a:buFont typeface="Noto Sans Symbols"/>
              <a:buNone/>
              <a:defRPr sz="2400" b="0" i="0" u="none" strike="noStrike" cap="none">
                <a:solidFill>
                  <a:schemeClr val="accent3"/>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PT Style Guide 4">
    <p:spTree>
      <p:nvGrpSpPr>
        <p:cNvPr id="1" name=""/>
        <p:cNvGrpSpPr/>
        <p:nvPr/>
      </p:nvGrpSpPr>
      <p:grpSpPr>
        <a:xfrm>
          <a:off x="0" y="0"/>
          <a:ext cx="0" cy="0"/>
          <a:chOff x="0" y="0"/>
          <a:chExt cx="0" cy="0"/>
        </a:xfrm>
      </p:grpSpPr>
      <p:sp>
        <p:nvSpPr>
          <p:cNvPr id="12" name="Title 1"/>
          <p:cNvSpPr txBox="1">
            <a:spLocks/>
          </p:cNvSpPr>
          <p:nvPr userDrawn="1"/>
        </p:nvSpPr>
        <p:spPr>
          <a:xfrm>
            <a:off x="457200" y="274638"/>
            <a:ext cx="8229600" cy="57198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a:solidFill>
                  <a:schemeClr val="tx1"/>
                </a:solidFill>
                <a:latin typeface="+mj-lt"/>
                <a:ea typeface="+mj-ea"/>
                <a:cs typeface="+mj-cs"/>
              </a:defRPr>
            </a:lvl1pPr>
          </a:lstStyle>
          <a:p>
            <a:r>
              <a:rPr lang="en-US"/>
              <a:t>EMWD PowerPoint Style Guide</a:t>
            </a:r>
          </a:p>
        </p:txBody>
      </p:sp>
      <p:cxnSp>
        <p:nvCxnSpPr>
          <p:cNvPr id="15" name="Straight Connector 14"/>
          <p:cNvCxnSpPr/>
          <p:nvPr userDrawn="1"/>
        </p:nvCxnSpPr>
        <p:spPr>
          <a:xfrm>
            <a:off x="457200" y="974906"/>
            <a:ext cx="8229600" cy="0"/>
          </a:xfrm>
          <a:prstGeom prst="line">
            <a:avLst/>
          </a:prstGeom>
          <a:ln>
            <a:gradFill flip="none" rotWithShape="1">
              <a:gsLst>
                <a:gs pos="0">
                  <a:schemeClr val="accent4"/>
                </a:gs>
                <a:gs pos="100000">
                  <a:schemeClr val="accent3"/>
                </a:gs>
                <a:gs pos="67000">
                  <a:schemeClr val="accent2"/>
                </a:gs>
                <a:gs pos="33000">
                  <a:schemeClr val="accent1"/>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6" name="Picture 15" descr="EMWD_Acronym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1555" y="6105171"/>
            <a:ext cx="992875" cy="746450"/>
          </a:xfrm>
          <a:prstGeom prst="rect">
            <a:avLst/>
          </a:prstGeom>
        </p:spPr>
      </p:pic>
      <p:sp>
        <p:nvSpPr>
          <p:cNvPr id="17" name="TextBox 16"/>
          <p:cNvSpPr txBox="1"/>
          <p:nvPr userDrawn="1"/>
        </p:nvSpPr>
        <p:spPr>
          <a:xfrm>
            <a:off x="457201" y="1179576"/>
            <a:ext cx="8229599" cy="95410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alibri" panose="020F0502020204030204" pitchFamily="34" charset="0"/>
              </a:rPr>
              <a:t>We strive to maintain a consistent look and feel in all EMWD materials, including the PowerPoint template. Follow the guidelines below to ensure that we are communicating a unified look. If you have any questions regarding the PowerPoint</a:t>
            </a:r>
            <a:r>
              <a:rPr lang="en-US" sz="1400" baseline="0">
                <a:solidFill>
                  <a:schemeClr val="tx1"/>
                </a:solidFill>
                <a:latin typeface="Calibri" panose="020F0502020204030204" pitchFamily="34" charset="0"/>
              </a:rPr>
              <a:t> Style Guide</a:t>
            </a:r>
            <a:r>
              <a:rPr lang="en-US" sz="1400">
                <a:solidFill>
                  <a:schemeClr val="tx1"/>
                </a:solidFill>
                <a:latin typeface="Calibri" panose="020F0502020204030204" pitchFamily="34" charset="0"/>
              </a:rPr>
              <a:t>, please contact Public and</a:t>
            </a:r>
            <a:r>
              <a:rPr lang="en-US" sz="1400" baseline="0">
                <a:solidFill>
                  <a:schemeClr val="tx1"/>
                </a:solidFill>
                <a:latin typeface="Calibri" panose="020F0502020204030204" pitchFamily="34" charset="0"/>
              </a:rPr>
              <a:t> Governmental Affairs </a:t>
            </a:r>
            <a:r>
              <a:rPr lang="en-US" sz="1400">
                <a:solidFill>
                  <a:schemeClr val="tx1"/>
                </a:solidFill>
                <a:latin typeface="Calibri" panose="020F0502020204030204" pitchFamily="34" charset="0"/>
              </a:rPr>
              <a:t>at </a:t>
            </a:r>
            <a:r>
              <a:rPr lang="en-US" sz="1400" err="1">
                <a:solidFill>
                  <a:schemeClr val="tx1"/>
                </a:solidFill>
                <a:latin typeface="Calibri" panose="020F0502020204030204" pitchFamily="34" charset="0"/>
                <a:hlinkClick r:id="rId3"/>
              </a:rPr>
              <a:t>PublicandGovtAffairs@emwd.org</a:t>
            </a:r>
            <a:r>
              <a:rPr lang="en-US" sz="1400">
                <a:solidFill>
                  <a:schemeClr val="tx1"/>
                </a:solidFill>
                <a:latin typeface="Calibri" panose="020F0502020204030204" pitchFamily="34" charset="0"/>
              </a:rPr>
              <a:t>. </a:t>
            </a:r>
          </a:p>
        </p:txBody>
      </p:sp>
      <p:sp>
        <p:nvSpPr>
          <p:cNvPr id="18" name="Rectangle 17"/>
          <p:cNvSpPr/>
          <p:nvPr userDrawn="1"/>
        </p:nvSpPr>
        <p:spPr>
          <a:xfrm>
            <a:off x="1" y="1"/>
            <a:ext cx="9144000" cy="2746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latin typeface="Calibri" panose="020F0502020204030204" pitchFamily="34" charset="0"/>
              </a:rPr>
              <a:t>Please delete this slide once you have read the instructions.</a:t>
            </a:r>
          </a:p>
        </p:txBody>
      </p:sp>
      <p:sp>
        <p:nvSpPr>
          <p:cNvPr id="28" name="TextBox 27"/>
          <p:cNvSpPr txBox="1"/>
          <p:nvPr userDrawn="1"/>
        </p:nvSpPr>
        <p:spPr>
          <a:xfrm>
            <a:off x="461963" y="2525846"/>
            <a:ext cx="2398712" cy="898948"/>
          </a:xfrm>
          <a:prstGeom prst="rect">
            <a:avLst/>
          </a:prstGeom>
          <a:noFill/>
        </p:spPr>
        <p:txBody>
          <a:bodyPr wrap="square" lIns="91440" tIns="27432" rIns="91440" bIns="27432" rtlCol="0" anchor="t" anchorCtr="0">
            <a:noAutofit/>
          </a:bodyPr>
          <a:lstStyle/>
          <a:p>
            <a:r>
              <a:rPr lang="en-US" sz="1200" b="1">
                <a:solidFill>
                  <a:schemeClr val="accent1"/>
                </a:solidFill>
              </a:rPr>
              <a:t>Gradients</a:t>
            </a:r>
          </a:p>
          <a:p>
            <a:r>
              <a:rPr lang="en-US" sz="1200">
                <a:solidFill>
                  <a:schemeClr val="tx1"/>
                </a:solidFill>
              </a:rPr>
              <a:t>Do not include gradient colors (i.e. blue to green, green to purple, etc.).</a:t>
            </a:r>
          </a:p>
        </p:txBody>
      </p:sp>
      <p:sp>
        <p:nvSpPr>
          <p:cNvPr id="36" name="TextBox 35"/>
          <p:cNvSpPr txBox="1"/>
          <p:nvPr userDrawn="1"/>
        </p:nvSpPr>
        <p:spPr>
          <a:xfrm>
            <a:off x="461963" y="3753910"/>
            <a:ext cx="2398712" cy="881687"/>
          </a:xfrm>
          <a:prstGeom prst="rect">
            <a:avLst/>
          </a:prstGeom>
          <a:noFill/>
        </p:spPr>
        <p:txBody>
          <a:bodyPr wrap="square" lIns="91440" tIns="27432" rIns="91440" bIns="27432" rtlCol="0" anchor="t" anchorCtr="0">
            <a:noAutofit/>
          </a:bodyPr>
          <a:lstStyle/>
          <a:p>
            <a:r>
              <a:rPr lang="en-US" sz="1200" b="1">
                <a:solidFill>
                  <a:schemeClr val="accent1"/>
                </a:solidFill>
              </a:rPr>
              <a:t>Lines</a:t>
            </a:r>
          </a:p>
          <a:p>
            <a:r>
              <a:rPr lang="en-US" sz="1200">
                <a:solidFill>
                  <a:schemeClr val="tx1"/>
                </a:solidFill>
              </a:rPr>
              <a:t>Lines should appear in the solid or round dotted style. Please avoid square dotted, dash dotted, long dashed, etc.</a:t>
            </a:r>
          </a:p>
        </p:txBody>
      </p:sp>
      <p:sp>
        <p:nvSpPr>
          <p:cNvPr id="37" name="Rectangle 36"/>
          <p:cNvSpPr/>
          <p:nvPr userDrawn="1"/>
        </p:nvSpPr>
        <p:spPr bwMode="auto">
          <a:xfrm>
            <a:off x="2919392" y="2612366"/>
            <a:ext cx="594360" cy="535310"/>
          </a:xfrm>
          <a:prstGeom prst="rect">
            <a:avLst/>
          </a:prstGeom>
          <a:solidFill>
            <a:schemeClr val="accent1"/>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sp>
        <p:nvSpPr>
          <p:cNvPr id="38" name="Rectangle 37"/>
          <p:cNvSpPr/>
          <p:nvPr userDrawn="1"/>
        </p:nvSpPr>
        <p:spPr bwMode="auto">
          <a:xfrm>
            <a:off x="3683612" y="2612366"/>
            <a:ext cx="594360" cy="535310"/>
          </a:xfrm>
          <a:prstGeom prst="rect">
            <a:avLst/>
          </a:prstGeom>
          <a:gradFill flip="none" rotWithShape="1">
            <a:gsLst>
              <a:gs pos="0">
                <a:schemeClr val="accent1"/>
              </a:gs>
              <a:gs pos="100000">
                <a:schemeClr val="accent3"/>
              </a:gs>
            </a:gsLst>
            <a:lin ang="0" scaled="1"/>
            <a:tileRect/>
          </a:gra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rgbClr val="000000"/>
              </a:solidFill>
            </a:endParaRPr>
          </a:p>
        </p:txBody>
      </p:sp>
      <p:cxnSp>
        <p:nvCxnSpPr>
          <p:cNvPr id="39" name="Straight Connector 38"/>
          <p:cNvCxnSpPr/>
          <p:nvPr userDrawn="1"/>
        </p:nvCxnSpPr>
        <p:spPr>
          <a:xfrm>
            <a:off x="3513752" y="2544140"/>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a:xfrm>
            <a:off x="2929888" y="3239593"/>
            <a:ext cx="583864" cy="185201"/>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41" name="TextBox 40"/>
          <p:cNvSpPr txBox="1"/>
          <p:nvPr userDrawn="1"/>
        </p:nvSpPr>
        <p:spPr>
          <a:xfrm>
            <a:off x="3704604" y="3225365"/>
            <a:ext cx="57336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2" name="Straight Connector 41"/>
          <p:cNvCxnSpPr/>
          <p:nvPr userDrawn="1"/>
        </p:nvCxnSpPr>
        <p:spPr>
          <a:xfrm>
            <a:off x="2898438" y="3916482"/>
            <a:ext cx="1463040" cy="0"/>
          </a:xfrm>
          <a:prstGeom prst="line">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898438" y="4147400"/>
            <a:ext cx="1463040" cy="0"/>
          </a:xfrm>
          <a:prstGeom prst="line">
            <a:avLst/>
          </a:prstGeom>
          <a:ln w="12700">
            <a:solidFill>
              <a:schemeClr val="tx1"/>
            </a:solidFill>
            <a:prstDash val="dot"/>
            <a:tailEnd type="none" w="lg"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257376" y="4220873"/>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cxnSp>
        <p:nvCxnSpPr>
          <p:cNvPr id="45" name="Straight Connector 44"/>
          <p:cNvCxnSpPr/>
          <p:nvPr userDrawn="1"/>
        </p:nvCxnSpPr>
        <p:spPr>
          <a:xfrm>
            <a:off x="2898438" y="4619732"/>
            <a:ext cx="1463040" cy="0"/>
          </a:xfrm>
          <a:prstGeom prst="line">
            <a:avLst/>
          </a:prstGeom>
          <a:ln w="12700">
            <a:solidFill>
              <a:schemeClr val="tx1"/>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2898438" y="4892635"/>
            <a:ext cx="1463040" cy="0"/>
          </a:xfrm>
          <a:prstGeom prst="line">
            <a:avLst/>
          </a:prstGeom>
          <a:ln w="12700">
            <a:solidFill>
              <a:schemeClr val="tx1"/>
            </a:solidFill>
            <a:prstDash val="lgDashDot"/>
            <a:tailEnd type="none" w="lg"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3297258" y="5018590"/>
            <a:ext cx="745164"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48" name="Straight Connector 47"/>
          <p:cNvCxnSpPr/>
          <p:nvPr userDrawn="1"/>
        </p:nvCxnSpPr>
        <p:spPr>
          <a:xfrm>
            <a:off x="3297258" y="4451792"/>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a:xfrm>
            <a:off x="4909667" y="2525845"/>
            <a:ext cx="2101882" cy="813461"/>
          </a:xfrm>
          <a:prstGeom prst="rect">
            <a:avLst/>
          </a:prstGeom>
          <a:noFill/>
        </p:spPr>
        <p:txBody>
          <a:bodyPr wrap="square" lIns="27432" tIns="27432" rIns="27432" bIns="27432" rtlCol="0" anchor="t" anchorCtr="0">
            <a:noAutofit/>
          </a:bodyPr>
          <a:lstStyle/>
          <a:p>
            <a:r>
              <a:rPr lang="en-US" sz="1200" b="1">
                <a:solidFill>
                  <a:schemeClr val="accent1"/>
                </a:solidFill>
              </a:rPr>
              <a:t>Shape Effects</a:t>
            </a:r>
          </a:p>
          <a:p>
            <a:r>
              <a:rPr lang="en-US" sz="1200">
                <a:solidFill>
                  <a:schemeClr val="tx1"/>
                </a:solidFill>
              </a:rPr>
              <a:t>Please remove/do not include shadows, reflections, glows, bevels, 3D rotations, etc.</a:t>
            </a:r>
          </a:p>
        </p:txBody>
      </p:sp>
      <p:sp>
        <p:nvSpPr>
          <p:cNvPr id="51" name="Rectangle 50"/>
          <p:cNvSpPr/>
          <p:nvPr userDrawn="1"/>
        </p:nvSpPr>
        <p:spPr bwMode="auto">
          <a:xfrm>
            <a:off x="7011549" y="2616581"/>
            <a:ext cx="597266" cy="54580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2" name="Rectangle 51"/>
          <p:cNvSpPr/>
          <p:nvPr userDrawn="1"/>
        </p:nvSpPr>
        <p:spPr bwMode="auto">
          <a:xfrm>
            <a:off x="7802178" y="2616581"/>
            <a:ext cx="638417" cy="545805"/>
          </a:xfrm>
          <a:prstGeom prst="rect">
            <a:avLst/>
          </a:prstGeom>
          <a:solidFill>
            <a:schemeClr val="accent2"/>
          </a:solidFill>
          <a:ln w="12700">
            <a:noFill/>
            <a:miter lim="800000"/>
            <a:headEnd/>
            <a:tailEnd/>
          </a:ln>
          <a:effectLst>
            <a:outerShdw blurRad="50800" dist="38100" dir="2700000" algn="tl" rotWithShape="0">
              <a:srgbClr val="000000">
                <a:alpha val="43000"/>
              </a:srgbClr>
            </a:outerShdw>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53" name="TextBox 52"/>
          <p:cNvSpPr txBox="1"/>
          <p:nvPr userDrawn="1"/>
        </p:nvSpPr>
        <p:spPr>
          <a:xfrm>
            <a:off x="7821555" y="3225365"/>
            <a:ext cx="619040"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cxnSp>
        <p:nvCxnSpPr>
          <p:cNvPr id="54" name="Straight Connector 53"/>
          <p:cNvCxnSpPr/>
          <p:nvPr userDrawn="1"/>
        </p:nvCxnSpPr>
        <p:spPr>
          <a:xfrm>
            <a:off x="7702780" y="2534678"/>
            <a:ext cx="932688" cy="724243"/>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userDrawn="1"/>
        </p:nvSpPr>
        <p:spPr>
          <a:xfrm>
            <a:off x="4909667" y="3753910"/>
            <a:ext cx="2101882" cy="754886"/>
          </a:xfrm>
          <a:prstGeom prst="rect">
            <a:avLst/>
          </a:prstGeom>
          <a:noFill/>
        </p:spPr>
        <p:txBody>
          <a:bodyPr wrap="square" lIns="91440" tIns="27432" rIns="91440" bIns="27432" rtlCol="0" anchor="t" anchorCtr="0">
            <a:noAutofit/>
          </a:bodyPr>
          <a:lstStyle/>
          <a:p>
            <a:r>
              <a:rPr lang="en-US" sz="1200" b="1">
                <a:solidFill>
                  <a:schemeClr val="accent1"/>
                </a:solidFill>
              </a:rPr>
              <a:t>Shape Borders</a:t>
            </a:r>
          </a:p>
          <a:p>
            <a:r>
              <a:rPr lang="en-US" sz="1200">
                <a:solidFill>
                  <a:schemeClr val="tx1"/>
                </a:solidFill>
              </a:rPr>
              <a:t>With a solid shape, avoid a</a:t>
            </a:r>
            <a:r>
              <a:rPr lang="en-US" sz="1200" baseline="0">
                <a:solidFill>
                  <a:schemeClr val="tx1"/>
                </a:solidFill>
              </a:rPr>
              <a:t> border</a:t>
            </a:r>
            <a:r>
              <a:rPr lang="en-US" sz="1200">
                <a:solidFill>
                  <a:schemeClr val="tx1"/>
                </a:solidFill>
              </a:rPr>
              <a:t>.</a:t>
            </a:r>
          </a:p>
        </p:txBody>
      </p:sp>
      <p:sp>
        <p:nvSpPr>
          <p:cNvPr id="59" name="Rectangle 58"/>
          <p:cNvSpPr/>
          <p:nvPr userDrawn="1"/>
        </p:nvSpPr>
        <p:spPr bwMode="auto">
          <a:xfrm>
            <a:off x="7011549" y="3893381"/>
            <a:ext cx="594360" cy="377865"/>
          </a:xfrm>
          <a:prstGeom prst="rect">
            <a:avLst/>
          </a:prstGeom>
          <a:solidFill>
            <a:schemeClr val="accent2"/>
          </a:solidFill>
          <a:ln w="12700">
            <a:no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sp>
        <p:nvSpPr>
          <p:cNvPr id="60" name="Rectangle 59"/>
          <p:cNvSpPr/>
          <p:nvPr userDrawn="1"/>
        </p:nvSpPr>
        <p:spPr bwMode="auto">
          <a:xfrm>
            <a:off x="7846235" y="3893381"/>
            <a:ext cx="594360" cy="377865"/>
          </a:xfrm>
          <a:prstGeom prst="rect">
            <a:avLst/>
          </a:prstGeom>
          <a:solidFill>
            <a:schemeClr val="accent2"/>
          </a:solidFill>
          <a:ln w="12700">
            <a:solidFill>
              <a:schemeClr val="accent1"/>
            </a:solidFill>
            <a:miter lim="800000"/>
            <a:headEnd/>
            <a:tailEn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spcBef>
                <a:spcPts val="600"/>
              </a:spcBef>
            </a:pPr>
            <a:endParaRPr lang="en-US" sz="1200">
              <a:solidFill>
                <a:schemeClr val="bg1"/>
              </a:solidFill>
            </a:endParaRPr>
          </a:p>
        </p:txBody>
      </p:sp>
      <p:cxnSp>
        <p:nvCxnSpPr>
          <p:cNvPr id="61" name="Straight Connector 60"/>
          <p:cNvCxnSpPr/>
          <p:nvPr userDrawn="1"/>
        </p:nvCxnSpPr>
        <p:spPr>
          <a:xfrm>
            <a:off x="7702780" y="3772673"/>
            <a:ext cx="934079" cy="619280"/>
          </a:xfrm>
          <a:prstGeom prst="line">
            <a:avLst/>
          </a:prstGeom>
          <a:ln w="12700">
            <a:solidFill>
              <a:schemeClr val="accent1"/>
            </a:solidFill>
            <a:tailEnd type="none" w="lg"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7011554" y="4309367"/>
            <a:ext cx="594355" cy="199429"/>
          </a:xfrm>
          <a:prstGeom prst="rect">
            <a:avLst/>
          </a:prstGeom>
          <a:noFill/>
        </p:spPr>
        <p:txBody>
          <a:bodyPr wrap="square" lIns="27432" tIns="27432" rIns="27432" bIns="27432" rtlCol="0" anchor="t" anchorCtr="0">
            <a:noAutofit/>
          </a:bodyPr>
          <a:lstStyle/>
          <a:p>
            <a:pPr algn="ctr"/>
            <a:r>
              <a:rPr lang="en-US" sz="1000">
                <a:solidFill>
                  <a:schemeClr val="tx1"/>
                </a:solidFill>
              </a:rPr>
              <a:t>Correct</a:t>
            </a:r>
          </a:p>
        </p:txBody>
      </p:sp>
      <p:sp>
        <p:nvSpPr>
          <p:cNvPr id="63" name="TextBox 62"/>
          <p:cNvSpPr txBox="1"/>
          <p:nvPr userDrawn="1"/>
        </p:nvSpPr>
        <p:spPr>
          <a:xfrm>
            <a:off x="7825697" y="4309367"/>
            <a:ext cx="614898" cy="199429"/>
          </a:xfrm>
          <a:prstGeom prst="rect">
            <a:avLst/>
          </a:prstGeom>
          <a:noFill/>
        </p:spPr>
        <p:txBody>
          <a:bodyPr wrap="square" lIns="27432" tIns="27432" rIns="27432" bIns="27432" rtlCol="0" anchor="t" anchorCtr="0">
            <a:noAutofit/>
          </a:bodyPr>
          <a:lstStyle/>
          <a:p>
            <a:pPr algn="ctr"/>
            <a:r>
              <a:rPr lang="en-US" sz="1000">
                <a:solidFill>
                  <a:schemeClr val="tx1"/>
                </a:solidFill>
              </a:rPr>
              <a:t>Incorrect</a:t>
            </a:r>
          </a:p>
        </p:txBody>
      </p:sp>
    </p:spTree>
    <p:extLst>
      <p:ext uri="{BB962C8B-B14F-4D97-AF65-F5344CB8AC3E}">
        <p14:creationId xmlns:p14="http://schemas.microsoft.com/office/powerpoint/2010/main" val="371728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descr="EMWD_PPT_Waves_Divider_multi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294632"/>
            <a:ext cx="9144000" cy="2563368"/>
          </a:xfrm>
          <a:prstGeom prst="rect">
            <a:avLst/>
          </a:prstGeom>
        </p:spPr>
      </p:pic>
      <p:sp>
        <p:nvSpPr>
          <p:cNvPr id="2" name="Title 1"/>
          <p:cNvSpPr>
            <a:spLocks noGrp="1"/>
          </p:cNvSpPr>
          <p:nvPr>
            <p:ph type="title" hasCustomPrompt="1"/>
          </p:nvPr>
        </p:nvSpPr>
        <p:spPr>
          <a:xfrm>
            <a:off x="722313" y="1924153"/>
            <a:ext cx="7772400" cy="857794"/>
          </a:xfrm>
        </p:spPr>
        <p:txBody>
          <a:bodyPr anchor="t" anchorCtr="0">
            <a:noAutofit/>
          </a:bodyPr>
          <a:lstStyle>
            <a:lvl1pPr algn="l">
              <a:defRPr sz="3200" b="0" cap="none"/>
            </a:lvl1pPr>
          </a:lstStyle>
          <a:p>
            <a:br>
              <a:rPr lang="en-US"/>
            </a:br>
            <a:endParaRPr lang="en-US"/>
          </a:p>
        </p:txBody>
      </p:sp>
      <p:pic>
        <p:nvPicPr>
          <p:cNvPr id="10" name="Picture 9" descr="EMWD_Acronym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2271" y="333521"/>
            <a:ext cx="1403226" cy="1054955"/>
          </a:xfrm>
          <a:prstGeom prst="rect">
            <a:avLst/>
          </a:prstGeom>
        </p:spPr>
      </p:pic>
      <p:sp>
        <p:nvSpPr>
          <p:cNvPr id="3" name="TextBox 2"/>
          <p:cNvSpPr txBox="1"/>
          <p:nvPr userDrawn="1"/>
        </p:nvSpPr>
        <p:spPr>
          <a:xfrm>
            <a:off x="722313" y="3008167"/>
            <a:ext cx="5600995" cy="369332"/>
          </a:xfrm>
          <a:prstGeom prst="rect">
            <a:avLst/>
          </a:prstGeom>
          <a:noFill/>
        </p:spPr>
        <p:txBody>
          <a:bodyPr wrap="square" rtlCol="0">
            <a:spAutoFit/>
          </a:bodyPr>
          <a:lstStyle/>
          <a:p>
            <a:endParaRPr lang="en-US"/>
          </a:p>
        </p:txBody>
      </p:sp>
      <p:sp>
        <p:nvSpPr>
          <p:cNvPr id="8" name="Title 1"/>
          <p:cNvSpPr txBox="1">
            <a:spLocks/>
          </p:cNvSpPr>
          <p:nvPr userDrawn="1"/>
        </p:nvSpPr>
        <p:spPr>
          <a:xfrm>
            <a:off x="722313" y="2978103"/>
            <a:ext cx="7772400" cy="85779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200" b="0" kern="1200" cap="none">
                <a:solidFill>
                  <a:schemeClr val="tx1"/>
                </a:solidFill>
                <a:latin typeface="+mj-lt"/>
                <a:ea typeface="+mj-ea"/>
                <a:cs typeface="+mj-cs"/>
              </a:defRPr>
            </a:lvl1pPr>
          </a:lstStyle>
          <a:p>
            <a:br>
              <a:rPr lang="en-US"/>
            </a:br>
            <a:endParaRPr lang="en-US"/>
          </a:p>
        </p:txBody>
      </p:sp>
      <p:sp>
        <p:nvSpPr>
          <p:cNvPr id="6" name="Text Placeholder 5"/>
          <p:cNvSpPr>
            <a:spLocks noGrp="1"/>
          </p:cNvSpPr>
          <p:nvPr>
            <p:ph type="body" sz="quarter" idx="10"/>
          </p:nvPr>
        </p:nvSpPr>
        <p:spPr>
          <a:xfrm>
            <a:off x="722313" y="2806022"/>
            <a:ext cx="7065962" cy="1488610"/>
          </a:xfrm>
        </p:spPr>
        <p:txBody>
          <a:bodyPr/>
          <a:lstStyle>
            <a:lvl1pPr marL="0" indent="0">
              <a:spcBef>
                <a:spcPts val="0"/>
              </a:spcBef>
              <a:buNone/>
              <a:defRPr sz="1800"/>
            </a:lvl1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8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with 2 Pictures">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4800600" y="4624668"/>
            <a:ext cx="4038600" cy="93345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2800"/>
              <a:buFont typeface="Rockwell"/>
              <a:buNone/>
              <a:defRPr sz="28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subTitle" idx="1"/>
          </p:nvPr>
        </p:nvSpPr>
        <p:spPr>
          <a:xfrm>
            <a:off x="4800600" y="5562599"/>
            <a:ext cx="4038600" cy="748553"/>
          </a:xfrm>
          <a:prstGeom prst="rect">
            <a:avLst/>
          </a:prstGeom>
          <a:noFill/>
          <a:ln>
            <a:noFill/>
          </a:ln>
        </p:spPr>
        <p:txBody>
          <a:bodyPr spcFirstLastPara="1" wrap="square" lIns="91425" tIns="91425" rIns="91425" bIns="91425" anchor="t" anchorCtr="0"/>
          <a:lstStyle>
            <a:lvl1pPr marR="0" lvl="0" algn="l" rtl="0">
              <a:spcBef>
                <a:spcPts val="3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1pPr>
            <a:lvl2pPr marR="0" lvl="1"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R="0" lvl="2"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3pPr>
            <a:lvl4pPr marR="0" lvl="3" algn="ctr"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4pPr>
            <a:lvl5pPr marR="0" lvl="4" algn="ctr" rtl="0">
              <a:spcBef>
                <a:spcPts val="60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5pPr>
            <a:lvl6pPr marR="0" lvl="5"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6pPr>
            <a:lvl7pPr marR="0" lvl="6"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7pPr>
            <a:lvl8pPr marR="0" lvl="7" algn="ctr" rtl="0">
              <a:spcBef>
                <a:spcPts val="36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8pPr>
            <a:lvl9pPr marR="0" lvl="8" algn="ctr" rtl="0">
              <a:spcBef>
                <a:spcPts val="360"/>
              </a:spcBef>
              <a:spcAft>
                <a:spcPts val="0"/>
              </a:spcAft>
              <a:buClr>
                <a:schemeClr val="accent1"/>
              </a:buClr>
              <a:buSzPts val="1350"/>
              <a:buFont typeface="Noto Sans Symbols"/>
              <a:buNone/>
              <a:defRPr sz="1800" b="0" i="0" u="none" strike="noStrike" cap="none">
                <a:solidFill>
                  <a:srgbClr val="888888"/>
                </a:solidFill>
                <a:latin typeface="Rockwell"/>
                <a:ea typeface="Rockwell"/>
                <a:cs typeface="Rockwell"/>
                <a:sym typeface="Rockwell"/>
              </a:defRPr>
            </a:lvl9pPr>
          </a:lstStyle>
          <a:p>
            <a:endParaRPr/>
          </a:p>
        </p:txBody>
      </p:sp>
      <p:sp>
        <p:nvSpPr>
          <p:cNvPr id="47" name="Shape 47"/>
          <p:cNvSpPr txBox="1">
            <a:spLocks noGrp="1"/>
          </p:cNvSpPr>
          <p:nvPr>
            <p:ph type="dt" idx="10"/>
          </p:nvPr>
        </p:nvSpPr>
        <p:spPr>
          <a:xfrm>
            <a:off x="4800600" y="6425640"/>
            <a:ext cx="1232647"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8" name="Shape 48"/>
          <p:cNvSpPr txBox="1">
            <a:spLocks noGrp="1"/>
          </p:cNvSpPr>
          <p:nvPr>
            <p:ph type="ftr" idx="11"/>
          </p:nvPr>
        </p:nvSpPr>
        <p:spPr>
          <a:xfrm>
            <a:off x="6311153" y="6425640"/>
            <a:ext cx="2617694"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49" name="Shape 49"/>
          <p:cNvSpPr/>
          <p:nvPr/>
        </p:nvSpPr>
        <p:spPr>
          <a:xfrm>
            <a:off x="282575" y="228600"/>
            <a:ext cx="4235450"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0" name="Shape 50"/>
          <p:cNvSpPr/>
          <p:nvPr/>
        </p:nvSpPr>
        <p:spPr>
          <a:xfrm>
            <a:off x="6802438" y="228600"/>
            <a:ext cx="20574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1" name="Shape 51"/>
          <p:cNvSpPr/>
          <p:nvPr/>
        </p:nvSpPr>
        <p:spPr>
          <a:xfrm>
            <a:off x="4624388" y="2377440"/>
            <a:ext cx="20574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2" name="Shape 52"/>
          <p:cNvSpPr>
            <a:spLocks noGrp="1"/>
          </p:cNvSpPr>
          <p:nvPr>
            <p:ph type="pic" idx="2"/>
          </p:nvPr>
        </p:nvSpPr>
        <p:spPr>
          <a:xfrm>
            <a:off x="4624388" y="22860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3" name="Shape 53"/>
          <p:cNvSpPr>
            <a:spLocks noGrp="1"/>
          </p:cNvSpPr>
          <p:nvPr>
            <p:ph type="pic" idx="3"/>
          </p:nvPr>
        </p:nvSpPr>
        <p:spPr>
          <a:xfrm>
            <a:off x="6802438" y="2377440"/>
            <a:ext cx="2057400" cy="2039112"/>
          </a:xfrm>
          <a:prstGeom prst="rect">
            <a:avLst/>
          </a:prstGeom>
          <a:noFill/>
          <a:ln>
            <a:noFill/>
          </a:ln>
        </p:spPr>
        <p:txBody>
          <a:bodyPr spcFirstLastPara="1" wrap="square" lIns="91425" tIns="91425" rIns="91425" bIns="91425" anchor="t" anchorCtr="0"/>
          <a:lstStyle>
            <a:lvl1pPr marR="0" lvl="0" algn="l" rtl="0">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4" name="Shape 54"/>
          <p:cNvSpPr txBox="1">
            <a:spLocks noGrp="1"/>
          </p:cNvSpPr>
          <p:nvPr>
            <p:ph type="body" idx="4"/>
          </p:nvPr>
        </p:nvSpPr>
        <p:spPr>
          <a:xfrm>
            <a:off x="857250" y="1779494"/>
            <a:ext cx="3086100" cy="2040905"/>
          </a:xfrm>
          <a:prstGeom prst="rect">
            <a:avLst/>
          </a:prstGeom>
          <a:noFill/>
          <a:ln>
            <a:noFill/>
          </a:ln>
        </p:spPr>
        <p:txBody>
          <a:bodyPr spcFirstLastPara="1" wrap="square" lIns="91425" tIns="91425" rIns="91425" bIns="91425" anchor="t" anchorCtr="0"/>
          <a:lstStyle>
            <a:lvl1pPr marL="457200" marR="0" lvl="0" indent="-228600" algn="ctr" rtl="0">
              <a:spcBef>
                <a:spcPts val="600"/>
              </a:spcBef>
              <a:spcAft>
                <a:spcPts val="0"/>
              </a:spcAft>
              <a:buClr>
                <a:schemeClr val="accent1"/>
              </a:buClr>
              <a:buSzPts val="3450"/>
              <a:buFont typeface="Noto Sans Symbols"/>
              <a:buNone/>
              <a:defRPr sz="4600" b="0" i="0" u="none" strike="noStrike" cap="none">
                <a:solidFill>
                  <a:schemeClr val="lt1"/>
                </a:solidFill>
                <a:latin typeface="Rockwell"/>
                <a:ea typeface="Rockwell"/>
                <a:cs typeface="Rockwell"/>
                <a:sym typeface="Rockwell"/>
              </a:defRPr>
            </a:lvl1pPr>
            <a:lvl2pPr marL="914400" marR="0" lvl="1" indent="-285750" algn="l" rtl="0">
              <a:spcBef>
                <a:spcPts val="600"/>
              </a:spcBef>
              <a:spcAft>
                <a:spcPts val="0"/>
              </a:spcAft>
              <a:buClr>
                <a:srgbClr val="B86EB8"/>
              </a:buClr>
              <a:buSzPts val="900"/>
              <a:buFont typeface="Noto Sans Symbols"/>
              <a:buChar char="■"/>
              <a:defRPr sz="1200" b="0" i="0" u="none" strike="noStrike" cap="none">
                <a:solidFill>
                  <a:srgbClr val="595959"/>
                </a:solidFill>
                <a:latin typeface="Rockwell"/>
                <a:ea typeface="Rockwell"/>
                <a:cs typeface="Rockwell"/>
                <a:sym typeface="Rockwell"/>
              </a:defRPr>
            </a:lvl2pPr>
            <a:lvl3pPr marL="1371600" marR="0" lvl="2" indent="-276225" algn="l" rtl="0">
              <a:spcBef>
                <a:spcPts val="600"/>
              </a:spcBef>
              <a:spcAft>
                <a:spcPts val="0"/>
              </a:spcAft>
              <a:buClr>
                <a:schemeClr val="accent1"/>
              </a:buClr>
              <a:buSzPts val="750"/>
              <a:buFont typeface="Noto Sans Symbols"/>
              <a:buChar char="■"/>
              <a:defRPr sz="1000" b="0" i="0" u="none" strike="noStrike" cap="none">
                <a:solidFill>
                  <a:srgbClr val="595959"/>
                </a:solidFill>
                <a:latin typeface="Rockwell"/>
                <a:ea typeface="Rockwell"/>
                <a:cs typeface="Rockwell"/>
                <a:sym typeface="Rockwell"/>
              </a:defRPr>
            </a:lvl3pPr>
            <a:lvl4pPr marL="1828800" marR="0" lvl="3" indent="-271462" algn="l" rtl="0">
              <a:spcBef>
                <a:spcPts val="600"/>
              </a:spcBef>
              <a:spcAft>
                <a:spcPts val="0"/>
              </a:spcAft>
              <a:buClr>
                <a:srgbClr val="B86EB8"/>
              </a:buClr>
              <a:buSzPts val="675"/>
              <a:buFont typeface="Noto Sans Symbols"/>
              <a:buChar char="■"/>
              <a:defRPr sz="900" b="0" i="0" u="none" strike="noStrike" cap="none">
                <a:solidFill>
                  <a:srgbClr val="595959"/>
                </a:solidFill>
                <a:latin typeface="Rockwell"/>
                <a:ea typeface="Rockwell"/>
                <a:cs typeface="Rockwell"/>
                <a:sym typeface="Rockwell"/>
              </a:defRPr>
            </a:lvl4pPr>
            <a:lvl5pPr marL="2286000" marR="0" lvl="4" indent="-271462" algn="l" rtl="0">
              <a:spcBef>
                <a:spcPts val="600"/>
              </a:spcBef>
              <a:spcAft>
                <a:spcPts val="0"/>
              </a:spcAft>
              <a:buClr>
                <a:schemeClr val="accent1"/>
              </a:buClr>
              <a:buSzPts val="675"/>
              <a:buFont typeface="Noto Sans Symbols"/>
              <a:buChar char="■"/>
              <a:defRPr sz="9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5" name="Shape 5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6"/>
        <p:cNvGrpSpPr/>
        <p:nvPr/>
      </p:nvGrpSpPr>
      <p:grpSpPr>
        <a:xfrm>
          <a:off x="0" y="0"/>
          <a:ext cx="0" cy="0"/>
          <a:chOff x="0" y="0"/>
          <a:chExt cx="0" cy="0"/>
        </a:xfrm>
      </p:grpSpPr>
      <p:sp>
        <p:nvSpPr>
          <p:cNvPr id="57" name="Shape 57"/>
          <p:cNvSpPr/>
          <p:nvPr/>
        </p:nvSpPr>
        <p:spPr>
          <a:xfrm>
            <a:off x="658907" y="228600"/>
            <a:ext cx="8200930"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58" name="Shape 58"/>
          <p:cNvSpPr txBox="1">
            <a:spLocks noGrp="1"/>
          </p:cNvSpPr>
          <p:nvPr>
            <p:ph type="title"/>
          </p:nvPr>
        </p:nvSpPr>
        <p:spPr>
          <a:xfrm>
            <a:off x="2286000" y="3124200"/>
            <a:ext cx="5638800" cy="13620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txBox="1">
            <a:spLocks noGrp="1"/>
          </p:cNvSpPr>
          <p:nvPr>
            <p:ph type="body" idx="1"/>
          </p:nvPr>
        </p:nvSpPr>
        <p:spPr>
          <a:xfrm>
            <a:off x="2286000" y="4495800"/>
            <a:ext cx="5638800" cy="1500187"/>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1350"/>
              <a:buFont typeface="Noto Sans Symbols"/>
              <a:buNone/>
              <a:defRPr sz="1800" b="0" i="0" u="none" strike="noStrike" cap="none">
                <a:solidFill>
                  <a:srgbClr val="888888"/>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1200"/>
              <a:buFont typeface="Noto Sans Symbols"/>
              <a:buNone/>
              <a:defRPr sz="1600" b="0" i="0" u="none" strike="noStrike" cap="none">
                <a:solidFill>
                  <a:srgbClr val="888888"/>
                </a:solidFill>
                <a:latin typeface="Rockwell"/>
                <a:ea typeface="Rockwell"/>
                <a:cs typeface="Rockwell"/>
                <a:sym typeface="Rockwell"/>
              </a:defRPr>
            </a:lvl3pPr>
            <a:lvl4pPr marL="1828800" marR="0" lvl="3" indent="-228600" algn="l" rtl="0">
              <a:spcBef>
                <a:spcPts val="60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5pPr>
            <a:lvl6pPr marL="2743200" marR="0" lvl="5"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7pPr>
            <a:lvl8pPr marL="3657600" marR="0" lvl="7" indent="-228600" algn="l" rtl="0">
              <a:spcBef>
                <a:spcPts val="280"/>
              </a:spcBef>
              <a:spcAft>
                <a:spcPts val="0"/>
              </a:spcAft>
              <a:buClr>
                <a:srgbClr val="B86EB8"/>
              </a:buClr>
              <a:buSzPts val="1050"/>
              <a:buFont typeface="Noto Sans Symbols"/>
              <a:buNone/>
              <a:defRPr sz="1400" b="0" i="0" u="none" strike="noStrike" cap="none">
                <a:solidFill>
                  <a:srgbClr val="888888"/>
                </a:solidFill>
                <a:latin typeface="Rockwell"/>
                <a:ea typeface="Rockwell"/>
                <a:cs typeface="Rockwell"/>
                <a:sym typeface="Rockwell"/>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60" name="Shape 60"/>
          <p:cNvSpPr txBox="1">
            <a:spLocks noGrp="1"/>
          </p:cNvSpPr>
          <p:nvPr>
            <p:ph type="dt" idx="10"/>
          </p:nvPr>
        </p:nvSpPr>
        <p:spPr>
          <a:xfrm>
            <a:off x="658906" y="6248774"/>
            <a:ext cx="14746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1" name="Shape 61"/>
          <p:cNvSpPr txBox="1">
            <a:spLocks noGrp="1"/>
          </p:cNvSpPr>
          <p:nvPr>
            <p:ph type="ftr" idx="11"/>
          </p:nvPr>
        </p:nvSpPr>
        <p:spPr>
          <a:xfrm>
            <a:off x="2286000" y="6248774"/>
            <a:ext cx="5638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62" name="Shape 62"/>
          <p:cNvSpPr txBox="1">
            <a:spLocks noGrp="1"/>
          </p:cNvSpPr>
          <p:nvPr>
            <p:ph type="sldNum" idx="12"/>
          </p:nvPr>
        </p:nvSpPr>
        <p:spPr>
          <a:xfrm>
            <a:off x="8305800" y="624877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63" name="Shape 63"/>
          <p:cNvSpPr txBox="1"/>
          <p:nvPr/>
        </p:nvSpPr>
        <p:spPr>
          <a:xfrm>
            <a:off x="2003612" y="3110754"/>
            <a:ext cx="260909"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a:solidFill>
                  <a:srgbClr val="B86EB8"/>
                </a:solidFill>
                <a:latin typeface="Rockwell"/>
                <a:ea typeface="Rockwell"/>
                <a:cs typeface="Rockwell"/>
                <a:sym typeface="Rockwell"/>
              </a:rPr>
              <a:t>+</a:t>
            </a:r>
            <a:endParaRPr/>
          </a:p>
        </p:txBody>
      </p:sp>
      <p:sp>
        <p:nvSpPr>
          <p:cNvPr id="64" name="Shape 64"/>
          <p:cNvSpPr/>
          <p:nvPr/>
        </p:nvSpPr>
        <p:spPr>
          <a:xfrm>
            <a:off x="285750" y="228600"/>
            <a:ext cx="212725" cy="6345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86"/>
        <p:cNvGrpSpPr/>
        <p:nvPr/>
      </p:nvGrpSpPr>
      <p:grpSpPr>
        <a:xfrm>
          <a:off x="0" y="0"/>
          <a:ext cx="0" cy="0"/>
          <a:chOff x="0" y="0"/>
          <a:chExt cx="0" cy="0"/>
        </a:xfrm>
      </p:grpSpPr>
      <p:sp>
        <p:nvSpPr>
          <p:cNvPr id="87" name="Shape 8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88" name="Shape 8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body" idx="1"/>
          </p:nvPr>
        </p:nvSpPr>
        <p:spPr>
          <a:xfrm>
            <a:off x="498517" y="1985963"/>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0" name="Shape 9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1" name="Shape 9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2" name="Shape 92"/>
          <p:cNvSpPr txBox="1">
            <a:spLocks noGrp="1"/>
          </p:cNvSpPr>
          <p:nvPr>
            <p:ph type="body" idx="2"/>
          </p:nvPr>
        </p:nvSpPr>
        <p:spPr>
          <a:xfrm>
            <a:off x="498517" y="4164965"/>
            <a:ext cx="7569157"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93" name="Shape 93"/>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4" name="Shape 9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Content">
    <p:spTree>
      <p:nvGrpSpPr>
        <p:cNvPr id="1" name="Shape 95"/>
        <p:cNvGrpSpPr/>
        <p:nvPr/>
      </p:nvGrpSpPr>
      <p:grpSpPr>
        <a:xfrm>
          <a:off x="0" y="0"/>
          <a:ext cx="0" cy="0"/>
          <a:chOff x="0" y="0"/>
          <a:chExt cx="0" cy="0"/>
        </a:xfrm>
      </p:grpSpPr>
      <p:sp>
        <p:nvSpPr>
          <p:cNvPr id="96" name="Shape 96"/>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97" name="Shape 97"/>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98" name="Shape 98"/>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Shape 99"/>
          <p:cNvSpPr txBox="1">
            <a:spLocks noGrp="1"/>
          </p:cNvSpPr>
          <p:nvPr>
            <p:ph type="body" idx="1"/>
          </p:nvPr>
        </p:nvSpPr>
        <p:spPr>
          <a:xfrm>
            <a:off x="4410075" y="1985963"/>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0" name="Shape 10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1" name="Shape 10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02" name="Shape 10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
        <p:nvSpPr>
          <p:cNvPr id="103" name="Shape 103"/>
          <p:cNvSpPr txBox="1">
            <a:spLocks noGrp="1"/>
          </p:cNvSpPr>
          <p:nvPr>
            <p:ph type="body" idx="2"/>
          </p:nvPr>
        </p:nvSpPr>
        <p:spPr>
          <a:xfrm>
            <a:off x="498518" y="1985963"/>
            <a:ext cx="3657600" cy="414020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04" name="Shape 104"/>
          <p:cNvSpPr txBox="1">
            <a:spLocks noGrp="1"/>
          </p:cNvSpPr>
          <p:nvPr>
            <p:ph type="body" idx="3"/>
          </p:nvPr>
        </p:nvSpPr>
        <p:spPr>
          <a:xfrm>
            <a:off x="4410075" y="4169664"/>
            <a:ext cx="3657600" cy="1965960"/>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Shape 116"/>
        <p:cNvGrpSpPr/>
        <p:nvPr/>
      </p:nvGrpSpPr>
      <p:grpSpPr>
        <a:xfrm>
          <a:off x="0" y="0"/>
          <a:ext cx="0" cy="0"/>
          <a:chOff x="0" y="0"/>
          <a:chExt cx="0" cy="0"/>
        </a:xfrm>
      </p:grpSpPr>
      <p:sp>
        <p:nvSpPr>
          <p:cNvPr id="117" name="Shape 117"/>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18" name="Shape 118"/>
          <p:cNvSpPr txBox="1"/>
          <p:nvPr/>
        </p:nvSpPr>
        <p:spPr>
          <a:xfrm>
            <a:off x="223185" y="228600"/>
            <a:ext cx="26090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B86EB8"/>
                </a:solidFill>
                <a:latin typeface="Rockwell"/>
                <a:ea typeface="Rockwell"/>
                <a:cs typeface="Rockwell"/>
                <a:sym typeface="Rockwell"/>
              </a:rPr>
              <a:t>+</a:t>
            </a:r>
            <a:endParaRPr/>
          </a:p>
        </p:txBody>
      </p:sp>
      <p:sp>
        <p:nvSpPr>
          <p:cNvPr id="119" name="Shape 119"/>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Shape 120"/>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1" name="Shape 121"/>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22" name="Shape 122"/>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a:t>
            </a:fld>
            <a:endParaRPr sz="1400">
              <a:solidFill>
                <a:schemeClr val="lt1"/>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8"/>
        <p:cNvGrpSpPr/>
        <p:nvPr/>
      </p:nvGrpSpPr>
      <p:grpSpPr>
        <a:xfrm>
          <a:off x="0" y="0"/>
          <a:ext cx="0" cy="0"/>
          <a:chOff x="0" y="0"/>
          <a:chExt cx="0" cy="0"/>
        </a:xfrm>
      </p:grpSpPr>
      <p:sp>
        <p:nvSpPr>
          <p:cNvPr id="129" name="Shape 129"/>
          <p:cNvSpPr/>
          <p:nvPr/>
        </p:nvSpPr>
        <p:spPr>
          <a:xfrm>
            <a:off x="282575" y="228600"/>
            <a:ext cx="3451225"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130" name="Shape 130"/>
          <p:cNvSpPr txBox="1">
            <a:spLocks noGrp="1"/>
          </p:cNvSpPr>
          <p:nvPr>
            <p:ph type="title"/>
          </p:nvPr>
        </p:nvSpPr>
        <p:spPr>
          <a:xfrm>
            <a:off x="380555" y="2571750"/>
            <a:ext cx="3255264"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1"/>
              </a:buClr>
              <a:buSzPts val="2600"/>
              <a:buFont typeface="Rockwell"/>
              <a:buNone/>
              <a:defRPr sz="26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Shape 131"/>
          <p:cNvSpPr txBox="1">
            <a:spLocks noGrp="1"/>
          </p:cNvSpPr>
          <p:nvPr>
            <p:ph type="body" idx="1"/>
          </p:nvPr>
        </p:nvSpPr>
        <p:spPr>
          <a:xfrm>
            <a:off x="4168775" y="273050"/>
            <a:ext cx="4597399" cy="5853113"/>
          </a:xfrm>
          <a:prstGeom prst="rect">
            <a:avLst/>
          </a:prstGeom>
          <a:noFill/>
          <a:ln>
            <a:noFill/>
          </a:ln>
        </p:spPr>
        <p:txBody>
          <a:bodyPr spcFirstLastPara="1" wrap="square" lIns="91425" tIns="91425" rIns="91425" bIns="91425"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7pPr>
            <a:lvl8pPr marL="3657600" marR="0" lvl="7" indent="-323850" algn="l" rtl="0">
              <a:spcBef>
                <a:spcPts val="400"/>
              </a:spcBef>
              <a:spcAft>
                <a:spcPts val="0"/>
              </a:spcAft>
              <a:buClr>
                <a:srgbClr val="B86EB8"/>
              </a:buClr>
              <a:buSzPts val="1500"/>
              <a:buFont typeface="Noto Sans Symbols"/>
              <a:buChar char="■"/>
              <a:defRPr sz="2000" b="0" i="0" u="none" strike="noStrike" cap="none">
                <a:solidFill>
                  <a:srgbClr val="595959"/>
                </a:solidFill>
                <a:latin typeface="Rockwell"/>
                <a:ea typeface="Rockwell"/>
                <a:cs typeface="Rockwell"/>
                <a:sym typeface="Rockwell"/>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9pPr>
          </a:lstStyle>
          <a:p>
            <a:endParaRPr/>
          </a:p>
        </p:txBody>
      </p:sp>
      <p:sp>
        <p:nvSpPr>
          <p:cNvPr id="132" name="Shape 132"/>
          <p:cNvSpPr txBox="1">
            <a:spLocks noGrp="1"/>
          </p:cNvSpPr>
          <p:nvPr>
            <p:ph type="body" idx="2"/>
          </p:nvPr>
        </p:nvSpPr>
        <p:spPr>
          <a:xfrm>
            <a:off x="381093" y="3733800"/>
            <a:ext cx="3255264" cy="2392363"/>
          </a:xfrm>
          <a:prstGeom prst="rect">
            <a:avLst/>
          </a:prstGeom>
          <a:noFill/>
          <a:ln>
            <a:noFill/>
          </a:ln>
        </p:spPr>
        <p:txBody>
          <a:bodyPr spcFirstLastPara="1" wrap="square" lIns="91425" tIns="91425" rIns="91425" bIns="91425" anchor="t" anchorCtr="0"/>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600"/>
              </a:spcBef>
              <a:spcAft>
                <a:spcPts val="0"/>
              </a:spcAft>
              <a:buClr>
                <a:srgbClr val="B86EB8"/>
              </a:buClr>
              <a:buSzPts val="900"/>
              <a:buFont typeface="Noto Sans Symbols"/>
              <a:buNone/>
              <a:defRPr sz="1200" b="0" i="0" u="none" strike="noStrike" cap="none">
                <a:solidFill>
                  <a:srgbClr val="595959"/>
                </a:solidFill>
                <a:latin typeface="Rockwell"/>
                <a:ea typeface="Rockwell"/>
                <a:cs typeface="Rockwell"/>
                <a:sym typeface="Rockwell"/>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595959"/>
                </a:solidFill>
                <a:latin typeface="Rockwell"/>
                <a:ea typeface="Rockwell"/>
                <a:cs typeface="Rockwell"/>
                <a:sym typeface="Rockwell"/>
              </a:defRPr>
            </a:lvl3pPr>
            <a:lvl4pPr marL="1828800" marR="0" lvl="3" indent="-228600" algn="l" rtl="0">
              <a:spcBef>
                <a:spcPts val="60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5pPr>
            <a:lvl6pPr marL="2743200" marR="0" lvl="5"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7pPr>
            <a:lvl8pPr marL="3657600" marR="0" lvl="7" indent="-228600" algn="l" rtl="0">
              <a:spcBef>
                <a:spcPts val="180"/>
              </a:spcBef>
              <a:spcAft>
                <a:spcPts val="0"/>
              </a:spcAft>
              <a:buClr>
                <a:srgbClr val="B86EB8"/>
              </a:buClr>
              <a:buSzPts val="675"/>
              <a:buFont typeface="Noto Sans Symbols"/>
              <a:buNone/>
              <a:defRPr sz="900" b="0" i="0" u="none" strike="noStrike" cap="none">
                <a:solidFill>
                  <a:srgbClr val="595959"/>
                </a:solidFill>
                <a:latin typeface="Rockwell"/>
                <a:ea typeface="Rockwell"/>
                <a:cs typeface="Rockwell"/>
                <a:sym typeface="Rockwell"/>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595959"/>
                </a:solidFill>
                <a:latin typeface="Rockwell"/>
                <a:ea typeface="Rockwell"/>
                <a:cs typeface="Rockwell"/>
                <a:sym typeface="Rockwell"/>
              </a:defRPr>
            </a:lvl9pPr>
          </a:lstStyle>
          <a:p>
            <a:endParaRPr/>
          </a:p>
        </p:txBody>
      </p:sp>
      <p:sp>
        <p:nvSpPr>
          <p:cNvPr id="133" name="Shape 133"/>
          <p:cNvSpPr txBox="1">
            <a:spLocks noGrp="1"/>
          </p:cNvSpPr>
          <p:nvPr>
            <p:ph type="dt" idx="10"/>
          </p:nvPr>
        </p:nvSpPr>
        <p:spPr>
          <a:xfrm>
            <a:off x="7391399" y="6423585"/>
            <a:ext cx="1537447"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4" name="Shape 134"/>
          <p:cNvSpPr txBox="1">
            <a:spLocks noGrp="1"/>
          </p:cNvSpPr>
          <p:nvPr>
            <p:ph type="ftr" idx="11"/>
          </p:nvPr>
        </p:nvSpPr>
        <p:spPr>
          <a:xfrm>
            <a:off x="3859305" y="6423585"/>
            <a:ext cx="3316941"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5" name="Shape 135"/>
          <p:cNvSpPr txBox="1"/>
          <p:nvPr/>
        </p:nvSpPr>
        <p:spPr>
          <a:xfrm>
            <a:off x="424891" y="174812"/>
            <a:ext cx="41330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B86EB8"/>
                </a:solidFill>
                <a:latin typeface="Rockwell"/>
                <a:ea typeface="Rockwell"/>
                <a:cs typeface="Rockwell"/>
                <a:sym typeface="Rockwell"/>
              </a:rPr>
              <a: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98474" y="484094"/>
            <a:ext cx="7556313" cy="111610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98474" y="1981200"/>
            <a:ext cx="7556313" cy="4144963"/>
          </a:xfrm>
          <a:prstGeom prst="rect">
            <a:avLst/>
          </a:prstGeom>
          <a:noFill/>
          <a:ln>
            <a:noFill/>
          </a:ln>
        </p:spPr>
        <p:txBody>
          <a:bodyPr spcFirstLastPara="1" wrap="square" lIns="91425" tIns="91425" rIns="91425" bIns="91425"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12" name="Shape 12"/>
          <p:cNvSpPr txBox="1">
            <a:spLocks noGrp="1"/>
          </p:cNvSpPr>
          <p:nvPr>
            <p:ph type="dt" idx="10"/>
          </p:nvPr>
        </p:nvSpPr>
        <p:spPr>
          <a:xfrm>
            <a:off x="6795247" y="6423585"/>
            <a:ext cx="21336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3" name="Shape 13"/>
          <p:cNvSpPr txBox="1">
            <a:spLocks noGrp="1"/>
          </p:cNvSpPr>
          <p:nvPr>
            <p:ph type="ftr" idx="11"/>
          </p:nvPr>
        </p:nvSpPr>
        <p:spPr>
          <a:xfrm>
            <a:off x="201706" y="6423585"/>
            <a:ext cx="6122894"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14" name="Shape 14"/>
          <p:cNvSpPr txBox="1">
            <a:spLocks noGrp="1"/>
          </p:cNvSpPr>
          <p:nvPr>
            <p:ph type="sldNum" idx="12"/>
          </p:nvPr>
        </p:nvSpPr>
        <p:spPr>
          <a:xfrm>
            <a:off x="8305800" y="242234"/>
            <a:ext cx="55403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lt1"/>
                </a:solidFill>
                <a:latin typeface="Rockwell"/>
                <a:ea typeface="Rockwell"/>
                <a:cs typeface="Rockwell"/>
                <a:sym typeface="Rockwell"/>
              </a:rPr>
              <a:t>‹#›</a:t>
            </a:fld>
            <a:endParaRPr sz="1400" b="0" i="0" u="none" strike="noStrike" cap="none">
              <a:solidFill>
                <a:schemeClr val="lt1"/>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7198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180618"/>
            <a:ext cx="8229600" cy="49455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p:nvSpPr>
        <p:spPr>
          <a:xfrm>
            <a:off x="457200" y="6356350"/>
            <a:ext cx="1866550" cy="365125"/>
          </a:xfrm>
          <a:prstGeom prst="rect">
            <a:avLst/>
          </a:prstGeom>
          <a:noFill/>
        </p:spPr>
        <p:txBody>
          <a:bodyPr wrap="square" rtlCol="0" anchor="ct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DB88D2D2-901D-4194-BBD8-A32A9AFEA555}" type="slidenum">
              <a:rPr lang="en-US" sz="1200" b="1" smtClean="0">
                <a:solidFill>
                  <a:schemeClr val="accent1"/>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200" b="1">
                <a:solidFill>
                  <a:schemeClr val="accent1"/>
                </a:solidFill>
              </a:rPr>
              <a:t>    |    </a:t>
            </a:r>
            <a:r>
              <a:rPr lang="en-US" sz="1200" b="0">
                <a:solidFill>
                  <a:schemeClr val="accent1"/>
                </a:solidFill>
              </a:rPr>
              <a:t>emwd.org</a:t>
            </a:r>
          </a:p>
        </p:txBody>
      </p:sp>
    </p:spTree>
    <p:extLst>
      <p:ext uri="{BB962C8B-B14F-4D97-AF65-F5344CB8AC3E}">
        <p14:creationId xmlns:p14="http://schemas.microsoft.com/office/powerpoint/2010/main" val="38158883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emf"/><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leginfo.legislature.ca.gov/faces/billNavClient.xhtml?bill_id=202120220SB991" TargetMode="External"/><Relationship Id="rId3" Type="http://schemas.openxmlformats.org/officeDocument/2006/relationships/hyperlink" Target="https://leginfo.legislature.ca.gov/faces/billStatusClient.xhtml?bill_id=202120220AB1845" TargetMode="External"/><Relationship Id="rId7" Type="http://schemas.openxmlformats.org/officeDocument/2006/relationships/hyperlink" Target="https://leginfo.legislature.ca.gov/faces/billNavClient.xhtml?bill_id=202120220AB2247" TargetMode="External"/><Relationship Id="rId12" Type="http://schemas.openxmlformats.org/officeDocument/2006/relationships/hyperlink" Target="https://leginfo.legislature.ca.gov/faces/billTextClient.xhtml?bill_id=202120220SB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leginfo.legislature.ca.gov/faces/billStatusClient.xhtml?bill_id=202320240AB2811" TargetMode="External"/><Relationship Id="rId11" Type="http://schemas.openxmlformats.org/officeDocument/2006/relationships/hyperlink" Target="https://leginfo.legislature.ca.gov/faces/billTextClient.xhtml?bill_id=202120220SB230" TargetMode="External"/><Relationship Id="rId5" Type="http://schemas.openxmlformats.org/officeDocument/2006/relationships/hyperlink" Target="https://leginfo.legislature.ca.gov/faces/billNavClient.xhtml?bill_id=202120220AB2787" TargetMode="External"/><Relationship Id="rId10" Type="http://schemas.openxmlformats.org/officeDocument/2006/relationships/hyperlink" Target="https://leginfo.legislature.ca.gov/faces/billStatusClient.xhtml?bill_id=202320240SB1197" TargetMode="External"/><Relationship Id="rId4" Type="http://schemas.openxmlformats.org/officeDocument/2006/relationships/hyperlink" Target="https://leginfo.legislature.ca.gov/faces/billNavClient.xhtml?bill_id=202120220AB2387" TargetMode="External"/><Relationship Id="rId9" Type="http://schemas.openxmlformats.org/officeDocument/2006/relationships/hyperlink" Target="https://leginfo.legislature.ca.gov/faces/billStatusClient.xhtml?bill_id=202120220SB114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ongress.gov/bill/117th-congress/senate-bill/953" TargetMode="External"/><Relationship Id="rId3" Type="http://schemas.openxmlformats.org/officeDocument/2006/relationships/hyperlink" Target="https://www.congress.gov/bill/117th-congress/house-bill/5376" TargetMode="External"/><Relationship Id="rId7" Type="http://schemas.openxmlformats.org/officeDocument/2006/relationships/hyperlink" Target="https://www.congress.gov/bill/117th-congress/senate-bill/9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ongress.gov/bill/117th-congress/senate-bill/4494?s=1&amp;r=3" TargetMode="External"/><Relationship Id="rId5" Type="http://schemas.openxmlformats.org/officeDocument/2006/relationships/hyperlink" Target="https://www.congress.gov/bill/117th-congress/senate-bill/4231" TargetMode="External"/><Relationship Id="rId4" Type="http://schemas.openxmlformats.org/officeDocument/2006/relationships/hyperlink" Target="https://www.congress.gov/bill/117th-congress/house-bill/7776" TargetMode="External"/><Relationship Id="rId9" Type="http://schemas.openxmlformats.org/officeDocument/2006/relationships/hyperlink" Target="https://www.congress.gov/bill/117th-congress/senate-bill/233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subTitle" idx="1"/>
          </p:nvPr>
        </p:nvSpPr>
        <p:spPr>
          <a:xfrm flipH="1">
            <a:off x="375931" y="5915718"/>
            <a:ext cx="8768069" cy="745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350"/>
              <a:buFont typeface="Noto Sans Symbols"/>
              <a:buNone/>
            </a:pPr>
            <a:r>
              <a:rPr lang="en-US" sz="1800" b="1" i="0" u="none" strike="noStrike" cap="none" dirty="0">
                <a:solidFill>
                  <a:srgbClr val="888888"/>
                </a:solidFill>
                <a:latin typeface="Rockwell"/>
                <a:ea typeface="Rockwell"/>
                <a:cs typeface="Rockwell"/>
                <a:sym typeface="Rockwell"/>
              </a:rPr>
              <a:t>Central Coast Chapter Meeting</a:t>
            </a:r>
            <a:endParaRPr dirty="0"/>
          </a:p>
          <a:p>
            <a:pPr marL="0" indent="0">
              <a:buSzPts val="1350"/>
            </a:pPr>
            <a:r>
              <a:rPr lang="en-US" sz="1800" b="1" dirty="0"/>
              <a:t>March 21, 2024</a:t>
            </a:r>
            <a:endParaRPr sz="1800" b="1" i="0" u="none" strike="noStrike" cap="none" dirty="0">
              <a:solidFill>
                <a:srgbClr val="888888"/>
              </a:solidFill>
              <a:latin typeface="Rockwell"/>
              <a:ea typeface="Rockwell"/>
              <a:cs typeface="Rockwell"/>
              <a:sym typeface="Rockwell"/>
            </a:endParaRPr>
          </a:p>
        </p:txBody>
      </p:sp>
      <p:pic>
        <p:nvPicPr>
          <p:cNvPr id="212" name="Shape 212"/>
          <p:cNvPicPr preferRelativeResize="0"/>
          <p:nvPr/>
        </p:nvPicPr>
        <p:blipFill rotWithShape="1">
          <a:blip r:embed="rId3">
            <a:alphaModFix/>
          </a:blip>
          <a:srcRect/>
          <a:stretch/>
        </p:blipFill>
        <p:spPr>
          <a:xfrm>
            <a:off x="0" y="4417899"/>
            <a:ext cx="6023295" cy="1580229"/>
          </a:xfrm>
          <a:prstGeom prst="rect">
            <a:avLst/>
          </a:prstGeom>
          <a:noFill/>
          <a:ln>
            <a:noFill/>
          </a:ln>
        </p:spPr>
      </p:pic>
      <p:pic>
        <p:nvPicPr>
          <p:cNvPr id="213" name="Shape 213" descr="central-coast"/>
          <p:cNvPicPr preferRelativeResize="0"/>
          <p:nvPr/>
        </p:nvPicPr>
        <p:blipFill rotWithShape="1">
          <a:blip r:embed="rId4">
            <a:alphaModFix/>
          </a:blip>
          <a:srcRect/>
          <a:stretch/>
        </p:blipFill>
        <p:spPr>
          <a:xfrm>
            <a:off x="4628561" y="2372282"/>
            <a:ext cx="2045617" cy="2045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hlinkClick r:id="" action="ppaction://ole?verb=0"/>
            <a:extLst>
              <a:ext uri="{FF2B5EF4-FFF2-40B4-BE49-F238E27FC236}">
                <a16:creationId xmlns:a16="http://schemas.microsoft.com/office/drawing/2014/main" id="{329F9B96-7DB4-A86A-C234-D529F9D68189}"/>
              </a:ext>
            </a:extLst>
          </p:cNvPr>
          <p:cNvGraphicFramePr>
            <a:graphicFrameLocks noChangeAspect="1"/>
          </p:cNvGraphicFramePr>
          <p:nvPr/>
        </p:nvGraphicFramePr>
        <p:xfrm>
          <a:off x="1864310" y="3521522"/>
          <a:ext cx="5109593" cy="2874146"/>
        </p:xfrm>
        <a:graphic>
          <a:graphicData uri="http://schemas.openxmlformats.org/presentationml/2006/ole">
            <mc:AlternateContent xmlns:mc="http://schemas.openxmlformats.org/markup-compatibility/2006">
              <mc:Choice xmlns:v="urn:schemas-microsoft-com:vml" Requires="v">
                <p:oleObj name="Presentation" r:id="rId2" imgW="6096030" imgH="3429198" progId="PowerPoint.Show.12">
                  <p:embed/>
                </p:oleObj>
              </mc:Choice>
              <mc:Fallback>
                <p:oleObj name="Presentation" r:id="rId2" imgW="6096030" imgH="3429198" progId="PowerPoint.Show.12">
                  <p:embed/>
                  <p:pic>
                    <p:nvPicPr>
                      <p:cNvPr id="12" name="Object 11">
                        <a:hlinkClick r:id="" action="ppaction://ole?verb=0"/>
                        <a:extLst>
                          <a:ext uri="{FF2B5EF4-FFF2-40B4-BE49-F238E27FC236}">
                            <a16:creationId xmlns:a16="http://schemas.microsoft.com/office/drawing/2014/main" id="{329F9B96-7DB4-A86A-C234-D529F9D68189}"/>
                          </a:ext>
                        </a:extLst>
                      </p:cNvPr>
                      <p:cNvPicPr/>
                      <p:nvPr/>
                    </p:nvPicPr>
                    <p:blipFill>
                      <a:blip r:embed="rId3"/>
                      <a:stretch>
                        <a:fillRect/>
                      </a:stretch>
                    </p:blipFill>
                    <p:spPr>
                      <a:xfrm>
                        <a:off x="1864310" y="3521522"/>
                        <a:ext cx="5109593" cy="2874146"/>
                      </a:xfrm>
                      <a:prstGeom prst="rect">
                        <a:avLst/>
                      </a:prstGeom>
                    </p:spPr>
                  </p:pic>
                </p:oleObj>
              </mc:Fallback>
            </mc:AlternateContent>
          </a:graphicData>
        </a:graphic>
      </p:graphicFrame>
      <p:pic>
        <p:nvPicPr>
          <p:cNvPr id="6" name="Picture Placeholder 2">
            <a:extLst>
              <a:ext uri="{FF2B5EF4-FFF2-40B4-BE49-F238E27FC236}">
                <a16:creationId xmlns:a16="http://schemas.microsoft.com/office/drawing/2014/main" id="{C6085893-1874-0DA5-FFEA-EF16EC963B6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69475" y="2002161"/>
            <a:ext cx="2328647" cy="1334318"/>
          </a:xfrm>
          <a:prstGeom prst="rect">
            <a:avLst/>
          </a:prstGeom>
        </p:spPr>
      </p:pic>
      <p:pic>
        <p:nvPicPr>
          <p:cNvPr id="13" name="Picture 12">
            <a:extLst>
              <a:ext uri="{FF2B5EF4-FFF2-40B4-BE49-F238E27FC236}">
                <a16:creationId xmlns:a16="http://schemas.microsoft.com/office/drawing/2014/main" id="{A7C21BA6-4D1B-0A39-D17C-D2C27CDC75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52243" y="1188059"/>
            <a:ext cx="2083296" cy="1736564"/>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4" name="Picture 13">
            <a:extLst>
              <a:ext uri="{FF2B5EF4-FFF2-40B4-BE49-F238E27FC236}">
                <a16:creationId xmlns:a16="http://schemas.microsoft.com/office/drawing/2014/main" id="{16C43EDA-B4AE-7A7F-1F6D-17D3DAB800C9}"/>
              </a:ext>
            </a:extLst>
          </p:cNvPr>
          <p:cNvPicPr>
            <a:picLocks noChangeAspect="1"/>
          </p:cNvPicPr>
          <p:nvPr/>
        </p:nvPicPr>
        <p:blipFill>
          <a:blip r:embed="rId6"/>
          <a:stretch>
            <a:fillRect/>
          </a:stretch>
        </p:blipFill>
        <p:spPr>
          <a:xfrm>
            <a:off x="6996005" y="4955883"/>
            <a:ext cx="1902117" cy="1902117"/>
          </a:xfrm>
          <a:prstGeom prst="rect">
            <a:avLst/>
          </a:prstGeom>
        </p:spPr>
      </p:pic>
      <p:pic>
        <p:nvPicPr>
          <p:cNvPr id="15" name="Picture 14" descr="A person smiling at camera&#10;&#10;Description automatically generated">
            <a:extLst>
              <a:ext uri="{FF2B5EF4-FFF2-40B4-BE49-F238E27FC236}">
                <a16:creationId xmlns:a16="http://schemas.microsoft.com/office/drawing/2014/main" id="{36350691-A357-FB73-2797-8FC2CBFADD4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32"/>
          <a:stretch/>
        </p:blipFill>
        <p:spPr>
          <a:xfrm>
            <a:off x="6973903" y="877047"/>
            <a:ext cx="1054964" cy="1033382"/>
          </a:xfrm>
          <a:prstGeom prst="rect">
            <a:avLst/>
          </a:prstGeom>
        </p:spPr>
      </p:pic>
      <p:pic>
        <p:nvPicPr>
          <p:cNvPr id="18" name="Picture Placeholder 47">
            <a:extLst>
              <a:ext uri="{FF2B5EF4-FFF2-40B4-BE49-F238E27FC236}">
                <a16:creationId xmlns:a16="http://schemas.microsoft.com/office/drawing/2014/main" id="{D03B9EB4-016E-7C8C-047F-612D8B5CB4C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253439" y="182239"/>
            <a:ext cx="1297629" cy="1295464"/>
          </a:xfrm>
          <a:prstGeom prst="rect">
            <a:avLst/>
          </a:prstGeom>
        </p:spPr>
      </p:pic>
      <p:pic>
        <p:nvPicPr>
          <p:cNvPr id="19" name="Picture 18" descr="A person and person standing next to a table&#10;&#10;Description automatically generated">
            <a:extLst>
              <a:ext uri="{FF2B5EF4-FFF2-40B4-BE49-F238E27FC236}">
                <a16:creationId xmlns:a16="http://schemas.microsoft.com/office/drawing/2014/main" id="{F48FF479-7D86-B1A7-7218-FEF5E7DB4B6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6" b="-4"/>
          <a:stretch/>
        </p:blipFill>
        <p:spPr>
          <a:xfrm>
            <a:off x="177072" y="2924623"/>
            <a:ext cx="1541993" cy="1295465"/>
          </a:xfrm>
          <a:prstGeom prst="rect">
            <a:avLst/>
          </a:prstGeom>
        </p:spPr>
      </p:pic>
      <p:pic>
        <p:nvPicPr>
          <p:cNvPr id="20" name="Picture 2">
            <a:extLst>
              <a:ext uri="{FF2B5EF4-FFF2-40B4-BE49-F238E27FC236}">
                <a16:creationId xmlns:a16="http://schemas.microsoft.com/office/drawing/2014/main" id="{D6663C9F-52FC-928B-7376-CC6EC1D1817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r="-4"/>
          <a:stretch/>
        </p:blipFill>
        <p:spPr bwMode="auto">
          <a:xfrm>
            <a:off x="3996454" y="1175890"/>
            <a:ext cx="2532063" cy="2160588"/>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66E055CA-3377-40BA-755E-1473F7266737}"/>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r="-1"/>
          <a:stretch/>
        </p:blipFill>
        <p:spPr>
          <a:xfrm>
            <a:off x="2218679" y="1501198"/>
            <a:ext cx="1607359" cy="1835280"/>
          </a:xfrm>
          <a:custGeom>
            <a:avLst/>
            <a:gdLst/>
            <a:ahLst/>
            <a:cxnLst/>
            <a:rect l="l" t="t" r="r" b="b"/>
            <a:pathLst>
              <a:path w="2952750" h="3371455">
                <a:moveTo>
                  <a:pt x="0" y="0"/>
                </a:moveTo>
                <a:lnTo>
                  <a:pt x="2952750" y="0"/>
                </a:lnTo>
                <a:lnTo>
                  <a:pt x="2952749" y="3278820"/>
                </a:lnTo>
                <a:lnTo>
                  <a:pt x="0" y="3371455"/>
                </a:lnTo>
                <a:close/>
              </a:path>
            </a:pathLst>
          </a:custGeom>
        </p:spPr>
      </p:pic>
      <p:pic>
        <p:nvPicPr>
          <p:cNvPr id="22" name="Picture 21">
            <a:extLst>
              <a:ext uri="{FF2B5EF4-FFF2-40B4-BE49-F238E27FC236}">
                <a16:creationId xmlns:a16="http://schemas.microsoft.com/office/drawing/2014/main" id="{00EBC7B9-9E26-03B9-A1AA-1AD7FC2070B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399880" y="257382"/>
            <a:ext cx="3574023" cy="1132609"/>
          </a:xfrm>
          <a:prstGeom prst="rect">
            <a:avLst/>
          </a:prstGeom>
        </p:spPr>
      </p:pic>
      <p:pic>
        <p:nvPicPr>
          <p:cNvPr id="23" name="Picture 22">
            <a:extLst>
              <a:ext uri="{FF2B5EF4-FFF2-40B4-BE49-F238E27FC236}">
                <a16:creationId xmlns:a16="http://schemas.microsoft.com/office/drawing/2014/main" id="{7C6471C4-0951-F5FE-479F-410E73FA481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052158" y="3373103"/>
            <a:ext cx="1363279" cy="1606848"/>
          </a:xfrm>
          <a:custGeom>
            <a:avLst/>
            <a:gdLst/>
            <a:ahLst/>
            <a:cxnLst/>
            <a:rect l="l" t="t" r="r" b="b"/>
            <a:pathLst>
              <a:path w="2952751" h="3480311">
                <a:moveTo>
                  <a:pt x="0" y="0"/>
                </a:moveTo>
                <a:lnTo>
                  <a:pt x="2952751" y="0"/>
                </a:lnTo>
                <a:lnTo>
                  <a:pt x="2952750" y="3371455"/>
                </a:lnTo>
                <a:lnTo>
                  <a:pt x="122465" y="3480311"/>
                </a:lnTo>
                <a:lnTo>
                  <a:pt x="0" y="3471214"/>
                </a:lnTo>
                <a:close/>
              </a:path>
            </a:pathLst>
          </a:custGeom>
        </p:spPr>
      </p:pic>
      <p:pic>
        <p:nvPicPr>
          <p:cNvPr id="24" name="Picture 23">
            <a:extLst>
              <a:ext uri="{FF2B5EF4-FFF2-40B4-BE49-F238E27FC236}">
                <a16:creationId xmlns:a16="http://schemas.microsoft.com/office/drawing/2014/main" id="{85C5157B-5C74-AF7B-F21A-7B4C9D5052F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r="-1" b="-1"/>
          <a:stretch/>
        </p:blipFill>
        <p:spPr>
          <a:xfrm>
            <a:off x="101689" y="4459739"/>
            <a:ext cx="1516187" cy="1736564"/>
          </a:xfrm>
          <a:custGeom>
            <a:avLst/>
            <a:gdLst/>
            <a:ahLst/>
            <a:cxnLst/>
            <a:rect l="l" t="t" r="r" b="b"/>
            <a:pathLst>
              <a:path w="2857499" h="3272844">
                <a:moveTo>
                  <a:pt x="0" y="0"/>
                </a:moveTo>
                <a:lnTo>
                  <a:pt x="2857499" y="0"/>
                </a:lnTo>
                <a:lnTo>
                  <a:pt x="2857499" y="3230641"/>
                </a:lnTo>
                <a:lnTo>
                  <a:pt x="2408465" y="3197284"/>
                </a:lnTo>
                <a:lnTo>
                  <a:pt x="0" y="3272844"/>
                </a:lnTo>
                <a:close/>
              </a:path>
            </a:pathLst>
          </a:custGeom>
        </p:spPr>
      </p:pic>
      <p:pic>
        <p:nvPicPr>
          <p:cNvPr id="25" name="Picture 24">
            <a:extLst>
              <a:ext uri="{FF2B5EF4-FFF2-40B4-BE49-F238E27FC236}">
                <a16:creationId xmlns:a16="http://schemas.microsoft.com/office/drawing/2014/main" id="{382DCCE1-BE25-3EC6-19A1-9F5DC950884D}"/>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376384" y="-5462"/>
            <a:ext cx="1102908" cy="1334318"/>
          </a:xfrm>
          <a:custGeom>
            <a:avLst/>
            <a:gdLst/>
            <a:ahLst/>
            <a:cxnLst/>
            <a:rect l="l" t="t" r="r" b="b"/>
            <a:pathLst>
              <a:path w="2857499" h="3457063">
                <a:moveTo>
                  <a:pt x="0" y="0"/>
                </a:moveTo>
                <a:lnTo>
                  <a:pt x="2857499" y="0"/>
                </a:lnTo>
                <a:lnTo>
                  <a:pt x="2857499" y="3457063"/>
                </a:lnTo>
                <a:lnTo>
                  <a:pt x="0" y="3244792"/>
                </a:lnTo>
                <a:close/>
              </a:path>
            </a:pathLst>
          </a:custGeom>
        </p:spPr>
      </p:pic>
    </p:spTree>
    <p:extLst>
      <p:ext uri="{BB962C8B-B14F-4D97-AF65-F5344CB8AC3E}">
        <p14:creationId xmlns:p14="http://schemas.microsoft.com/office/powerpoint/2010/main" val="332748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Legislative, Regulatory, and Funding Updates</a:t>
            </a:r>
            <a:br>
              <a:rPr lang="en-US" sz="3300" b="1" dirty="0"/>
            </a:br>
            <a:br>
              <a:rPr lang="en-US" sz="4400" b="1" dirty="0"/>
            </a:br>
            <a:r>
              <a:rPr lang="en-US" sz="2800" b="1" dirty="0">
                <a:solidFill>
                  <a:schemeClr val="accent6"/>
                </a:solidFill>
              </a:rPr>
              <a:t>Alec Roberts</a:t>
            </a:r>
            <a:br>
              <a:rPr lang="en-US" sz="2800" b="1" dirty="0">
                <a:solidFill>
                  <a:schemeClr val="accent6"/>
                </a:solidFill>
              </a:rPr>
            </a:br>
            <a:r>
              <a:rPr lang="en-US" sz="2000" b="1" dirty="0">
                <a:solidFill>
                  <a:schemeClr val="accent6"/>
                </a:solidFill>
              </a:rPr>
              <a:t>aroberts@cityofventura.ca.gov</a:t>
            </a:r>
            <a:endParaRPr sz="2000" b="1" i="0" u="none" strike="noStrike" cap="none" dirty="0">
              <a:solidFill>
                <a:schemeClr val="accent6"/>
              </a:solidFi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11</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4381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 </a:t>
            </a:r>
            <a:br>
              <a:rPr lang="en-US" dirty="0"/>
            </a:br>
            <a:r>
              <a:rPr lang="en-US" sz="3200" dirty="0"/>
              <a:t>Federal &amp; State Funding Opportunities</a:t>
            </a:r>
            <a:endParaRPr lang="en-US" dirty="0"/>
          </a:p>
        </p:txBody>
      </p:sp>
      <p:graphicFrame>
        <p:nvGraphicFramePr>
          <p:cNvPr id="7" name="Picture Placeholder 4">
            <a:extLst>
              <a:ext uri="{FF2B5EF4-FFF2-40B4-BE49-F238E27FC236}">
                <a16:creationId xmlns:a16="http://schemas.microsoft.com/office/drawing/2014/main" id="{D322EC7E-C7C0-E801-A6A3-7ADA7FA73C07}"/>
              </a:ext>
            </a:extLst>
          </p:cNvPr>
          <p:cNvGraphicFramePr>
            <a:graphicFrameLocks/>
          </p:cNvGraphicFramePr>
          <p:nvPr/>
        </p:nvGraphicFramePr>
        <p:xfrm>
          <a:off x="134472" y="2164976"/>
          <a:ext cx="8807822" cy="3781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438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 </a:t>
            </a:r>
            <a:br>
              <a:rPr lang="en-US" dirty="0"/>
            </a:br>
            <a:r>
              <a:rPr lang="en-US" sz="3200" dirty="0"/>
              <a:t>State Bills</a:t>
            </a:r>
            <a:endParaRPr lang="en-US" dirty="0"/>
          </a:p>
        </p:txBody>
      </p:sp>
      <p:graphicFrame>
        <p:nvGraphicFramePr>
          <p:cNvPr id="7" name="Google Shape;194;p29">
            <a:extLst>
              <a:ext uri="{FF2B5EF4-FFF2-40B4-BE49-F238E27FC236}">
                <a16:creationId xmlns:a16="http://schemas.microsoft.com/office/drawing/2014/main" id="{27C0E63B-3C11-8649-4F15-CA02EA21AB53}"/>
              </a:ext>
            </a:extLst>
          </p:cNvPr>
          <p:cNvGraphicFramePr/>
          <p:nvPr/>
        </p:nvGraphicFramePr>
        <p:xfrm>
          <a:off x="146644" y="1827887"/>
          <a:ext cx="8850712" cy="5003840"/>
        </p:xfrm>
        <a:graphic>
          <a:graphicData uri="http://schemas.openxmlformats.org/drawingml/2006/table">
            <a:tbl>
              <a:tblPr firstRow="1" bandRow="1">
                <a:noFill/>
              </a:tblPr>
              <a:tblGrid>
                <a:gridCol w="1762561">
                  <a:extLst>
                    <a:ext uri="{9D8B030D-6E8A-4147-A177-3AD203B41FA5}">
                      <a16:colId xmlns:a16="http://schemas.microsoft.com/office/drawing/2014/main" val="20000"/>
                    </a:ext>
                  </a:extLst>
                </a:gridCol>
                <a:gridCol w="2482748">
                  <a:extLst>
                    <a:ext uri="{9D8B030D-6E8A-4147-A177-3AD203B41FA5}">
                      <a16:colId xmlns:a16="http://schemas.microsoft.com/office/drawing/2014/main" val="20001"/>
                    </a:ext>
                  </a:extLst>
                </a:gridCol>
                <a:gridCol w="1658324">
                  <a:extLst>
                    <a:ext uri="{9D8B030D-6E8A-4147-A177-3AD203B41FA5}">
                      <a16:colId xmlns:a16="http://schemas.microsoft.com/office/drawing/2014/main" val="20002"/>
                    </a:ext>
                  </a:extLst>
                </a:gridCol>
                <a:gridCol w="2947079">
                  <a:extLst>
                    <a:ext uri="{9D8B030D-6E8A-4147-A177-3AD203B41FA5}">
                      <a16:colId xmlns:a16="http://schemas.microsoft.com/office/drawing/2014/main" val="20003"/>
                    </a:ext>
                  </a:extLst>
                </a:gridCol>
              </a:tblGrid>
              <a:tr h="244723">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u="none" strike="noStrike" cap="none" dirty="0">
                          <a:latin typeface="Tw Cen MT" panose="020B0602020104020603" pitchFamily="34" charset="0"/>
                          <a:ea typeface="Twentieth Century"/>
                          <a:cs typeface="Twentieth Century"/>
                          <a:sym typeface="Twentieth Century"/>
                        </a:rPr>
                        <a:t>Bill</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dirty="0">
                          <a:latin typeface="Tw Cen MT" panose="020B0602020104020603" pitchFamily="34" charset="0"/>
                          <a:ea typeface="Twentieth Century"/>
                          <a:cs typeface="Twentieth Century"/>
                          <a:sym typeface="Twentieth Century"/>
                        </a:rPr>
                        <a:t>Topic</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u="none" strike="noStrike" cap="none" dirty="0">
                          <a:latin typeface="Tw Cen MT" panose="020B0602020104020603" pitchFamily="34" charset="0"/>
                          <a:ea typeface="Twentieth Century"/>
                          <a:cs typeface="Twentieth Century"/>
                          <a:sym typeface="Twentieth Century"/>
                        </a:rPr>
                        <a:t>WR </a:t>
                      </a:r>
                      <a:endParaRPr sz="2000" b="1" dirty="0">
                        <a:latin typeface="Tw Cen MT" panose="020B0602020104020603" pitchFamily="34" charset="0"/>
                        <a:ea typeface="Twentieth Century"/>
                        <a:cs typeface="Twentieth Century"/>
                        <a:sym typeface="Twentieth Century"/>
                      </a:endParaRPr>
                    </a:p>
                  </a:txBody>
                  <a:tcPr marL="35600" marR="35600" marT="17800" marB="17800"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2000" b="1" dirty="0">
                          <a:latin typeface="Tw Cen MT" panose="020B0602020104020603" pitchFamily="34" charset="0"/>
                          <a:ea typeface="Twentieth Century"/>
                          <a:cs typeface="Twentieth Century"/>
                          <a:sym typeface="Twentieth Century"/>
                        </a:rPr>
                        <a:t>Status</a:t>
                      </a:r>
                      <a:endParaRPr sz="2000" b="1" u="none" strike="noStrike" cap="none" dirty="0">
                        <a:latin typeface="Tw Cen MT" panose="020B0602020104020603" pitchFamily="34" charset="0"/>
                        <a:ea typeface="Twentieth Century"/>
                        <a:cs typeface="Twentieth Century"/>
                        <a:sym typeface="Twentieth Century"/>
                      </a:endParaRPr>
                    </a:p>
                  </a:txBody>
                  <a:tcPr marL="35600" marR="35600" marT="17800" marB="17800" anchor="b">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7723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3">
                            <a:extLst>
                              <a:ext uri="{A12FA001-AC4F-418D-AE19-62706E023703}">
                                <ahyp:hlinkClr xmlns:ahyp="http://schemas.microsoft.com/office/drawing/2018/hyperlinkcolor" val="tx"/>
                              </a:ext>
                            </a:extLst>
                          </a:hlinkClick>
                        </a:rPr>
                        <a:t>AB 1845</a:t>
                      </a:r>
                      <a:b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3">
                            <a:extLst>
                              <a:ext uri="{A12FA001-AC4F-418D-AE19-62706E023703}">
                                <ahyp:hlinkClr xmlns:ahyp="http://schemas.microsoft.com/office/drawing/2018/hyperlinkcolor" val="tx"/>
                              </a:ext>
                            </a:extLst>
                          </a:hlinkClick>
                        </a:rPr>
                      </a:b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3">
                            <a:extLst>
                              <a:ext uri="{A12FA001-AC4F-418D-AE19-62706E023703}">
                                <ahyp:hlinkClr xmlns:ahyp="http://schemas.microsoft.com/office/drawing/2018/hyperlinkcolor" val="tx"/>
                              </a:ext>
                            </a:extLst>
                          </a:hlinkClick>
                        </a:rPr>
                        <a:t>(Calderon)</a:t>
                      </a:r>
                      <a:endParaRPr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Design Build</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Support</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dirty="0">
                          <a:solidFill>
                            <a:schemeClr val="tx1"/>
                          </a:solidFill>
                          <a:latin typeface="Tw Cen MT" panose="020B0602020104020603" pitchFamily="34" charset="0"/>
                          <a:ea typeface="Twentieth Century"/>
                          <a:cs typeface="Twentieth Century"/>
                          <a:sym typeface="Twentieth Century"/>
                        </a:rPr>
                        <a:t>Passed</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0001"/>
                  </a:ext>
                </a:extLst>
              </a:tr>
              <a:tr h="37723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4">
                            <a:extLst>
                              <a:ext uri="{A12FA001-AC4F-418D-AE19-62706E023703}">
                                <ahyp:hlinkClr xmlns:ahyp="http://schemas.microsoft.com/office/drawing/2018/hyperlinkcolor" val="tx"/>
                              </a:ext>
                            </a:extLst>
                          </a:hlinkClick>
                        </a:rPr>
                        <a:t>AB 2387 </a:t>
                      </a:r>
                      <a:b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4">
                            <a:extLst>
                              <a:ext uri="{A12FA001-AC4F-418D-AE19-62706E023703}">
                                <ahyp:hlinkClr xmlns:ahyp="http://schemas.microsoft.com/office/drawing/2018/hyperlinkcolor" val="tx"/>
                              </a:ext>
                            </a:extLst>
                          </a:hlinkClick>
                        </a:rPr>
                      </a:b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4">
                            <a:extLst>
                              <a:ext uri="{A12FA001-AC4F-418D-AE19-62706E023703}">
                                <ahyp:hlinkClr xmlns:ahyp="http://schemas.microsoft.com/office/drawing/2018/hyperlinkcolor" val="tx"/>
                              </a:ext>
                            </a:extLst>
                          </a:hlinkClick>
                        </a:rPr>
                        <a:t>(E. Garcia)</a:t>
                      </a:r>
                      <a:endParaRPr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Climate Bond </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Watch</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Inactive: Died</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7723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5">
                            <a:extLst>
                              <a:ext uri="{A12FA001-AC4F-418D-AE19-62706E023703}">
                                <ahyp:hlinkClr xmlns:ahyp="http://schemas.microsoft.com/office/drawing/2018/hyperlinkcolor" val="tx"/>
                              </a:ext>
                            </a:extLst>
                          </a:hlinkClick>
                        </a:rPr>
                        <a:t>AB 2787</a:t>
                      </a:r>
                      <a:b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5">
                            <a:extLst>
                              <a:ext uri="{A12FA001-AC4F-418D-AE19-62706E023703}">
                                <ahyp:hlinkClr xmlns:ahyp="http://schemas.microsoft.com/office/drawing/2018/hyperlinkcolor" val="tx"/>
                              </a:ext>
                            </a:extLst>
                          </a:hlinkClick>
                        </a:rPr>
                      </a:b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5">
                            <a:extLst>
                              <a:ext uri="{A12FA001-AC4F-418D-AE19-62706E023703}">
                                <ahyp:hlinkClr xmlns:ahyp="http://schemas.microsoft.com/office/drawing/2018/hyperlinkcolor" val="tx"/>
                              </a:ext>
                            </a:extLst>
                          </a:hlinkClick>
                        </a:rPr>
                        <a:t>(Quirk)</a:t>
                      </a:r>
                      <a:endParaRPr sz="14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Microbeads/</a:t>
                      </a:r>
                      <a:br>
                        <a:rPr lang="en" sz="1600" b="0" u="none" strike="noStrike" cap="none" dirty="0">
                          <a:solidFill>
                            <a:srgbClr val="000000"/>
                          </a:solidFill>
                          <a:latin typeface="Tw Cen MT" panose="020B0602020104020603" pitchFamily="34" charset="0"/>
                          <a:ea typeface="Twentieth Century"/>
                          <a:cs typeface="Twentieth Century"/>
                          <a:sym typeface="Twentieth Century"/>
                        </a:rPr>
                      </a:br>
                      <a:r>
                        <a:rPr lang="en" sz="1600" b="0" u="none" strike="noStrike" cap="none" dirty="0">
                          <a:solidFill>
                            <a:srgbClr val="000000"/>
                          </a:solidFill>
                          <a:latin typeface="Tw Cen MT" panose="020B0602020104020603" pitchFamily="34" charset="0"/>
                          <a:ea typeface="Twentieth Century"/>
                          <a:cs typeface="Twentieth Century"/>
                          <a:sym typeface="Twentieth Century"/>
                        </a:rPr>
                        <a:t>microplastics</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Support</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dirty="0">
                          <a:solidFill>
                            <a:schemeClr val="tx1"/>
                          </a:solidFill>
                          <a:latin typeface="Tw Cen MT" panose="020B0602020104020603" pitchFamily="34" charset="0"/>
                          <a:ea typeface="Twentieth Century"/>
                          <a:cs typeface="Twentieth Century"/>
                          <a:sym typeface="Twentieth Century"/>
                        </a:rPr>
                        <a:t>Inactive: Died</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0003"/>
                  </a:ext>
                </a:extLst>
              </a:tr>
              <a:tr h="37723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6">
                            <a:extLst>
                              <a:ext uri="{A12FA001-AC4F-418D-AE19-62706E023703}">
                                <ahyp:hlinkClr xmlns:ahyp="http://schemas.microsoft.com/office/drawing/2018/hyperlinkcolor" val="tx"/>
                              </a:ext>
                            </a:extLst>
                          </a:hlinkClick>
                        </a:rPr>
                        <a:t>AB 2811 </a:t>
                      </a: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6">
                            <a:extLst>
                              <a:ext uri="{A12FA001-AC4F-418D-AE19-62706E023703}">
                                <ahyp:hlinkClr xmlns:ahyp="http://schemas.microsoft.com/office/drawing/2018/hyperlinkcolor" val="tx"/>
                              </a:ext>
                            </a:extLst>
                          </a:hlinkClick>
                        </a:rPr>
                        <a:t>(Bennett)</a:t>
                      </a:r>
                      <a:endParaRPr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Onsite reuse/</a:t>
                      </a:r>
                      <a:br>
                        <a:rPr lang="en" sz="1600" b="0" u="none" strike="noStrike" cap="none" dirty="0">
                          <a:solidFill>
                            <a:srgbClr val="000000"/>
                          </a:solidFill>
                          <a:latin typeface="Tw Cen MT" panose="020B0602020104020603" pitchFamily="34" charset="0"/>
                          <a:ea typeface="Twentieth Century"/>
                          <a:cs typeface="Twentieth Century"/>
                          <a:sym typeface="Twentieth Century"/>
                        </a:rPr>
                      </a:br>
                      <a:r>
                        <a:rPr lang="en" sz="1600" b="0" u="none" strike="noStrike" cap="none" dirty="0">
                          <a:solidFill>
                            <a:srgbClr val="000000"/>
                          </a:solidFill>
                          <a:latin typeface="Tw Cen MT" panose="020B0602020104020603" pitchFamily="34" charset="0"/>
                          <a:ea typeface="Twentieth Century"/>
                          <a:cs typeface="Twentieth Century"/>
                          <a:sym typeface="Twentieth Century"/>
                        </a:rPr>
                        <a:t>dual plumbing</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Oppose Unless Amended</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Active: May be heard in committee on March 17</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723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7">
                            <a:extLst>
                              <a:ext uri="{A12FA001-AC4F-418D-AE19-62706E023703}">
                                <ahyp:hlinkClr xmlns:ahyp="http://schemas.microsoft.com/office/drawing/2018/hyperlinkcolor" val="tx"/>
                              </a:ext>
                            </a:extLst>
                          </a:hlinkClick>
                        </a:rPr>
                        <a:t>AB 2247</a:t>
                      </a:r>
                      <a:b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7">
                            <a:extLst>
                              <a:ext uri="{A12FA001-AC4F-418D-AE19-62706E023703}">
                                <ahyp:hlinkClr xmlns:ahyp="http://schemas.microsoft.com/office/drawing/2018/hyperlinkcolor" val="tx"/>
                              </a:ext>
                            </a:extLst>
                          </a:hlinkClick>
                        </a:rPr>
                      </a:b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7">
                            <a:extLst>
                              <a:ext uri="{A12FA001-AC4F-418D-AE19-62706E023703}">
                                <ahyp:hlinkClr xmlns:ahyp="http://schemas.microsoft.com/office/drawing/2018/hyperlinkcolor" val="tx"/>
                              </a:ext>
                            </a:extLst>
                          </a:hlinkClick>
                        </a:rPr>
                        <a:t>(Bloom)</a:t>
                      </a:r>
                      <a:endParaRPr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PFAS Source Database</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Support</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600" b="0" dirty="0">
                          <a:solidFill>
                            <a:schemeClr val="tx1"/>
                          </a:solidFill>
                          <a:latin typeface="Tw Cen MT" panose="020B0602020104020603" pitchFamily="34" charset="0"/>
                          <a:ea typeface="Twentieth Century"/>
                          <a:cs typeface="Twentieth Century"/>
                          <a:sym typeface="Twentieth Century"/>
                        </a:rPr>
                        <a:t>Inactive: Vetoed by the Governor</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419873939"/>
                  </a:ext>
                </a:extLst>
              </a:tr>
              <a:tr h="377234">
                <a:tc>
                  <a:txBody>
                    <a:bodyPr/>
                    <a:lstStyle/>
                    <a:p>
                      <a:pPr marL="0" marR="0" lvl="0" indent="0" algn="ctr" rtl="0">
                        <a:spcBef>
                          <a:spcPts val="0"/>
                        </a:spcBef>
                        <a:spcAft>
                          <a:spcPts val="0"/>
                        </a:spcAft>
                        <a:buNone/>
                      </a:pPr>
                      <a: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8">
                            <a:extLst>
                              <a:ext uri="{A12FA001-AC4F-418D-AE19-62706E023703}">
                                <ahyp:hlinkClr xmlns:ahyp="http://schemas.microsoft.com/office/drawing/2018/hyperlinkcolor" val="tx"/>
                              </a:ext>
                            </a:extLst>
                          </a:hlinkClick>
                        </a:rPr>
                        <a:t>SB 991</a:t>
                      </a:r>
                      <a:b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8">
                            <a:extLst>
                              <a:ext uri="{A12FA001-AC4F-418D-AE19-62706E023703}">
                                <ahyp:hlinkClr xmlns:ahyp="http://schemas.microsoft.com/office/drawing/2018/hyperlinkcolor" val="tx"/>
                              </a:ext>
                            </a:extLst>
                          </a:hlinkClick>
                        </a:rPr>
                      </a:b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8">
                            <a:extLst>
                              <a:ext uri="{A12FA001-AC4F-418D-AE19-62706E023703}">
                                <ahyp:hlinkClr xmlns:ahyp="http://schemas.microsoft.com/office/drawing/2018/hyperlinkcolor" val="tx"/>
                              </a:ext>
                            </a:extLst>
                          </a:hlinkClick>
                        </a:rPr>
                        <a:t>(Newman)</a:t>
                      </a:r>
                      <a:endParaRPr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Design Build</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Support</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 sz="1600" b="0" dirty="0">
                          <a:solidFill>
                            <a:schemeClr val="tx1"/>
                          </a:solidFill>
                          <a:latin typeface="Tw Cen MT" panose="020B0602020104020603" pitchFamily="34" charset="0"/>
                          <a:ea typeface="Twentieth Century"/>
                          <a:cs typeface="Twentieth Century"/>
                          <a:sym typeface="Twentieth Century"/>
                        </a:rPr>
                        <a:t>Passed</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871423"/>
                  </a:ext>
                </a:extLst>
              </a:tr>
              <a:tr h="377234">
                <a:tc>
                  <a:txBody>
                    <a:bodyPr/>
                    <a:lstStyle/>
                    <a:p>
                      <a:pPr marL="0" marR="0" lvl="0" indent="0" algn="ctr" rtl="0">
                        <a:spcBef>
                          <a:spcPts val="0"/>
                        </a:spcBef>
                        <a:spcAft>
                          <a:spcPts val="0"/>
                        </a:spcAft>
                        <a:buNone/>
                      </a:pPr>
                      <a: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9">
                            <a:extLst>
                              <a:ext uri="{A12FA001-AC4F-418D-AE19-62706E023703}">
                                <ahyp:hlinkClr xmlns:ahyp="http://schemas.microsoft.com/office/drawing/2018/hyperlinkcolor" val="tx"/>
                              </a:ext>
                            </a:extLst>
                          </a:hlinkClick>
                        </a:rPr>
                        <a:t>SB 1144 </a:t>
                      </a:r>
                      <a:br>
                        <a:rPr lang="en" sz="1600" b="1" u="sng" strike="noStrike" cap="none" dirty="0">
                          <a:solidFill>
                            <a:srgbClr val="BC5FBC"/>
                          </a:solidFill>
                          <a:latin typeface="Tw Cen MT" panose="020B0602020104020603" pitchFamily="34" charset="0"/>
                          <a:ea typeface="Twentieth Century"/>
                          <a:cs typeface="Twentieth Century"/>
                          <a:sym typeface="Twentieth Century"/>
                          <a:hlinkClick r:id="rId9">
                            <a:extLst>
                              <a:ext uri="{A12FA001-AC4F-418D-AE19-62706E023703}">
                                <ahyp:hlinkClr xmlns:ahyp="http://schemas.microsoft.com/office/drawing/2018/hyperlinkcolor" val="tx"/>
                              </a:ext>
                            </a:extLst>
                          </a:hlinkClick>
                        </a:rPr>
                      </a:b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9">
                            <a:extLst>
                              <a:ext uri="{A12FA001-AC4F-418D-AE19-62706E023703}">
                                <ahyp:hlinkClr xmlns:ahyp="http://schemas.microsoft.com/office/drawing/2018/hyperlinkcolor" val="tx"/>
                              </a:ext>
                            </a:extLst>
                          </a:hlinkClick>
                        </a:rPr>
                        <a:t>(Wiener)</a:t>
                      </a:r>
                      <a:endParaRPr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Water Quality/Efficiency </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Support</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 Active: Rejected by the Governor</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771349466"/>
                  </a:ext>
                </a:extLst>
              </a:tr>
              <a:tr h="377234">
                <a:tc>
                  <a:txBody>
                    <a:bodyPr/>
                    <a:lstStyle/>
                    <a:p>
                      <a:pPr marL="0" marR="0" lvl="0" indent="0" algn="ctr" rtl="0">
                        <a:lnSpc>
                          <a:spcPct val="100000"/>
                        </a:lnSpc>
                        <a:spcBef>
                          <a:spcPts val="0"/>
                        </a:spcBef>
                        <a:spcAft>
                          <a:spcPts val="0"/>
                        </a:spcAft>
                        <a:buClr>
                          <a:srgbClr val="000000"/>
                        </a:buClr>
                        <a:buFont typeface="Arial"/>
                        <a:buNone/>
                      </a:pPr>
                      <a:r>
                        <a:rPr lang="en" sz="1600" b="1" i="0"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10">
                            <a:extLst>
                              <a:ext uri="{A12FA001-AC4F-418D-AE19-62706E023703}">
                                <ahyp:hlinkClr xmlns:ahyp="http://schemas.microsoft.com/office/drawing/2018/hyperlinkcolor" val="tx"/>
                              </a:ext>
                            </a:extLst>
                          </a:hlinkClick>
                        </a:rPr>
                        <a:t>SB 1197</a:t>
                      </a:r>
                      <a:br>
                        <a:rPr lang="en" sz="1600" b="1" i="0"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10">
                            <a:extLst>
                              <a:ext uri="{A12FA001-AC4F-418D-AE19-62706E023703}">
                                <ahyp:hlinkClr xmlns:ahyp="http://schemas.microsoft.com/office/drawing/2018/hyperlinkcolor" val="tx"/>
                              </a:ext>
                            </a:extLst>
                          </a:hlinkClick>
                        </a:rPr>
                      </a:br>
                      <a:r>
                        <a:rPr lang="en" sz="1400" b="1" i="0"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10">
                            <a:extLst>
                              <a:ext uri="{A12FA001-AC4F-418D-AE19-62706E023703}">
                                <ahyp:hlinkClr xmlns:ahyp="http://schemas.microsoft.com/office/drawing/2018/hyperlinkcolor" val="tx"/>
                              </a:ext>
                            </a:extLst>
                          </a:hlinkClick>
                        </a:rPr>
                        <a:t>(Caballero)</a:t>
                      </a:r>
                      <a:endParaRPr sz="1600" b="1" i="0"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Water Innovation</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Support</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600" b="0" u="none" strike="noStrike" cap="none" dirty="0">
                          <a:solidFill>
                            <a:schemeClr val="tx1"/>
                          </a:solidFill>
                          <a:latin typeface="Tw Cen MT" panose="020B0602020104020603" pitchFamily="34" charset="0"/>
                          <a:ea typeface="Twentieth Century"/>
                          <a:cs typeface="Twentieth Century"/>
                          <a:sym typeface="Twentieth Century"/>
                        </a:rPr>
                        <a:t>Active: In Committee Process</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9138834"/>
                  </a:ext>
                </a:extLst>
              </a:tr>
              <a:tr h="377234">
                <a:tc>
                  <a:txBody>
                    <a:bodyPr/>
                    <a:lstStyle/>
                    <a:p>
                      <a:pPr marL="0" marR="0" lvl="0" indent="0" algn="ctr" rtl="0">
                        <a:lnSpc>
                          <a:spcPct val="100000"/>
                        </a:lnSpc>
                        <a:spcBef>
                          <a:spcPts val="0"/>
                        </a:spcBef>
                        <a:spcAft>
                          <a:spcPts val="0"/>
                        </a:spcAft>
                        <a:buClr>
                          <a:srgbClr val="000000"/>
                        </a:buClr>
                        <a:buFont typeface="Arial"/>
                        <a:buNone/>
                      </a:pPr>
                      <a:r>
                        <a:rPr lang="en" sz="1600" b="1" i="0"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11">
                            <a:extLst>
                              <a:ext uri="{A12FA001-AC4F-418D-AE19-62706E023703}">
                                <ahyp:hlinkClr xmlns:ahyp="http://schemas.microsoft.com/office/drawing/2018/hyperlinkcolor" val="tx"/>
                              </a:ext>
                            </a:extLst>
                          </a:hlinkClick>
                        </a:rPr>
                        <a:t>SB 230</a:t>
                      </a:r>
                      <a:br>
                        <a:rPr lang="en" sz="1600" b="1" i="0"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11">
                            <a:extLst>
                              <a:ext uri="{A12FA001-AC4F-418D-AE19-62706E023703}">
                                <ahyp:hlinkClr xmlns:ahyp="http://schemas.microsoft.com/office/drawing/2018/hyperlinkcolor" val="tx"/>
                              </a:ext>
                            </a:extLst>
                          </a:hlinkClick>
                        </a:rPr>
                      </a:br>
                      <a:r>
                        <a:rPr lang="en" sz="1400" b="1" i="0"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11">
                            <a:extLst>
                              <a:ext uri="{A12FA001-AC4F-418D-AE19-62706E023703}">
                                <ahyp:hlinkClr xmlns:ahyp="http://schemas.microsoft.com/office/drawing/2018/hyperlinkcolor" val="tx"/>
                              </a:ext>
                            </a:extLst>
                          </a:hlinkClick>
                        </a:rPr>
                        <a:t>(Portantino)</a:t>
                      </a:r>
                      <a:endParaRPr sz="1600" b="1" i="0"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CEC Program</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Support</a:t>
                      </a:r>
                      <a:endParaRPr sz="1600" b="0" u="none" strike="noStrike" cap="none" dirty="0">
                        <a:solidFill>
                          <a:srgbClr val="000000"/>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tc>
                  <a:txBody>
                    <a:bodyPr/>
                    <a:lstStyle/>
                    <a:p>
                      <a:pPr marL="0" marR="0" lvl="0" indent="0" algn="ctr" rtl="0">
                        <a:spcBef>
                          <a:spcPts val="0"/>
                        </a:spcBef>
                        <a:spcAft>
                          <a:spcPts val="0"/>
                        </a:spcAft>
                        <a:buNone/>
                      </a:pPr>
                      <a:r>
                        <a:rPr lang="en" sz="1600" b="0" u="none" strike="noStrike" cap="none" dirty="0">
                          <a:solidFill>
                            <a:schemeClr val="tx1"/>
                          </a:solidFill>
                          <a:latin typeface="Tw Cen MT" panose="020B0602020104020603" pitchFamily="34" charset="0"/>
                          <a:ea typeface="Twentieth Century"/>
                          <a:cs typeface="Twentieth Century"/>
                          <a:sym typeface="Twentieth Century"/>
                        </a:rPr>
                        <a:t>Passed</a:t>
                      </a:r>
                      <a:endParaRPr sz="1600" b="0" u="none" strike="noStrike" cap="none"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1473923678"/>
                  </a:ext>
                </a:extLst>
              </a:tr>
              <a:tr h="377234">
                <a:tc>
                  <a:txBody>
                    <a:bodyPr/>
                    <a:lstStyle/>
                    <a:p>
                      <a:pPr marL="0" marR="0" lvl="0" indent="0" algn="ctr" rtl="0">
                        <a:spcBef>
                          <a:spcPts val="0"/>
                        </a:spcBef>
                        <a:spcAft>
                          <a:spcPts val="0"/>
                        </a:spcAft>
                        <a:buNone/>
                      </a:pPr>
                      <a:r>
                        <a:rPr lang="en" sz="1600" b="1" u="sng" strike="noStrike" cap="none" dirty="0">
                          <a:solidFill>
                            <a:srgbClr val="9775A7"/>
                          </a:solidFill>
                          <a:latin typeface="Tw Cen MT" panose="020B0602020104020603" pitchFamily="34" charset="0"/>
                          <a:ea typeface="Twentieth Century"/>
                          <a:cs typeface="Twentieth Century"/>
                          <a:sym typeface="Twentieth Century"/>
                          <a:hlinkClick r:id="rId12">
                            <a:extLst>
                              <a:ext uri="{A12FA001-AC4F-418D-AE19-62706E023703}">
                                <ahyp:hlinkClr xmlns:ahyp="http://schemas.microsoft.com/office/drawing/2018/hyperlinkcolor" val="tx"/>
                              </a:ext>
                            </a:extLst>
                          </a:hlinkClick>
                        </a:rPr>
                        <a:t>SB 12 </a:t>
                      </a:r>
                      <a:b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12">
                            <a:extLst>
                              <a:ext uri="{A12FA001-AC4F-418D-AE19-62706E023703}">
                                <ahyp:hlinkClr xmlns:ahyp="http://schemas.microsoft.com/office/drawing/2018/hyperlinkcolor" val="tx"/>
                              </a:ext>
                            </a:extLst>
                          </a:hlinkClick>
                        </a:rPr>
                      </a:br>
                      <a:r>
                        <a:rPr lang="en" sz="1400" b="1" u="sng"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12">
                            <a:extLst>
                              <a:ext uri="{A12FA001-AC4F-418D-AE19-62706E023703}">
                                <ahyp:hlinkClr xmlns:ahyp="http://schemas.microsoft.com/office/drawing/2018/hyperlinkcolor" val="tx"/>
                              </a:ext>
                            </a:extLst>
                          </a:hlinkClick>
                        </a:rPr>
                        <a:t>(McGuire &amp; Stern)</a:t>
                      </a:r>
                      <a:endParaRPr sz="14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Local Government: Planning and Zoning</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 sz="1600" b="0" u="none" strike="noStrike" cap="none" dirty="0">
                          <a:solidFill>
                            <a:srgbClr val="000000"/>
                          </a:solidFill>
                          <a:latin typeface="Tw Cen MT" panose="020B0602020104020603" pitchFamily="34" charset="0"/>
                          <a:ea typeface="Twentieth Century"/>
                          <a:cs typeface="Twentieth Century"/>
                          <a:sym typeface="Twentieth Century"/>
                        </a:rPr>
                        <a:t>Watch</a:t>
                      </a:r>
                      <a:endParaRPr sz="1600" b="0" u="none" strike="noStrike" cap="none" dirty="0">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1600" b="0" dirty="0">
                          <a:solidFill>
                            <a:schemeClr val="tx1"/>
                          </a:solidFill>
                          <a:latin typeface="Tw Cen MT" panose="020B0602020104020603" pitchFamily="34" charset="0"/>
                          <a:ea typeface="Twentieth Century"/>
                          <a:cs typeface="Twentieth Century"/>
                          <a:sym typeface="Twentieth Century"/>
                        </a:rPr>
                        <a:t>Inactive: Died</a:t>
                      </a:r>
                      <a:endParaRPr lang="en" sz="1600" b="0"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032901532"/>
                  </a:ext>
                </a:extLst>
              </a:tr>
            </a:tbl>
          </a:graphicData>
        </a:graphic>
      </p:graphicFrame>
    </p:spTree>
    <p:extLst>
      <p:ext uri="{BB962C8B-B14F-4D97-AF65-F5344CB8AC3E}">
        <p14:creationId xmlns:p14="http://schemas.microsoft.com/office/powerpoint/2010/main" val="258763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 </a:t>
            </a:r>
            <a:r>
              <a:rPr lang="en-US" sz="3200" dirty="0"/>
              <a:t>Upcoming Bills</a:t>
            </a:r>
            <a:endParaRPr lang="en-US" dirty="0"/>
          </a:p>
        </p:txBody>
      </p:sp>
      <p:sp>
        <p:nvSpPr>
          <p:cNvPr id="5" name="Text Placeholder 4">
            <a:extLst>
              <a:ext uri="{FF2B5EF4-FFF2-40B4-BE49-F238E27FC236}">
                <a16:creationId xmlns:a16="http://schemas.microsoft.com/office/drawing/2014/main" id="{A952EC85-8F3F-FD84-8CE2-4523751E329E}"/>
              </a:ext>
            </a:extLst>
          </p:cNvPr>
          <p:cNvSpPr>
            <a:spLocks noGrp="1"/>
          </p:cNvSpPr>
          <p:nvPr>
            <p:ph type="body" idx="1"/>
          </p:nvPr>
        </p:nvSpPr>
        <p:spPr>
          <a:xfrm>
            <a:off x="498474" y="1725707"/>
            <a:ext cx="7556313" cy="4144963"/>
          </a:xfrm>
        </p:spPr>
        <p:txBody>
          <a:bodyPr/>
          <a:lstStyle/>
          <a:p>
            <a:r>
              <a:rPr lang="en-US" b="1" dirty="0"/>
              <a:t>SB 903 (Skinner)</a:t>
            </a:r>
          </a:p>
          <a:p>
            <a:pPr lvl="1"/>
            <a:r>
              <a:rPr lang="en-US" dirty="0"/>
              <a:t>Phasing out the use of PFAS.</a:t>
            </a:r>
          </a:p>
          <a:p>
            <a:pPr lvl="1"/>
            <a:r>
              <a:rPr lang="en-US" dirty="0"/>
              <a:t>If approved, the bill would ban by 2030 non-essential use of PFAS in CA.</a:t>
            </a:r>
          </a:p>
          <a:p>
            <a:r>
              <a:rPr lang="en-US" b="1" dirty="0"/>
              <a:t>Assembly Constitutional Amendment (ACA) 13 Water Infrastructure Projects</a:t>
            </a:r>
          </a:p>
          <a:p>
            <a:pPr lvl="1"/>
            <a:r>
              <a:rPr lang="en-US" dirty="0"/>
              <a:t>2% of all state revenues from the General Fund diverted for water infrastructure projects</a:t>
            </a:r>
          </a:p>
          <a:p>
            <a:pPr lvl="1"/>
            <a:r>
              <a:rPr lang="en-US" dirty="0"/>
              <a:t>Enacts the Water Infrastructure Bond Act of 2022</a:t>
            </a:r>
          </a:p>
          <a:p>
            <a:pPr lvl="1"/>
            <a:r>
              <a:rPr lang="en-US" dirty="0"/>
              <a:t>Requires projects to include new or increased storage capacity, recycling of wastewater and stormwater</a:t>
            </a:r>
          </a:p>
          <a:p>
            <a:pPr lvl="1"/>
            <a:r>
              <a:rPr lang="en-US" dirty="0"/>
              <a:t>Funding will continue to be set aside until a minimum of 5 million acre-ft annual water storage is met.</a:t>
            </a:r>
          </a:p>
          <a:p>
            <a:pPr lvl="1"/>
            <a:endParaRPr lang="en-US" dirty="0"/>
          </a:p>
        </p:txBody>
      </p:sp>
    </p:spTree>
    <p:extLst>
      <p:ext uri="{BB962C8B-B14F-4D97-AF65-F5344CB8AC3E}">
        <p14:creationId xmlns:p14="http://schemas.microsoft.com/office/powerpoint/2010/main" val="399913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 </a:t>
            </a:r>
            <a:br>
              <a:rPr lang="en-US" dirty="0"/>
            </a:br>
            <a:r>
              <a:rPr lang="en-US" sz="3200" dirty="0"/>
              <a:t>Federal Bills</a:t>
            </a:r>
            <a:endParaRPr lang="en-US" dirty="0"/>
          </a:p>
        </p:txBody>
      </p:sp>
      <p:graphicFrame>
        <p:nvGraphicFramePr>
          <p:cNvPr id="4" name="Google Shape;243;p35">
            <a:extLst>
              <a:ext uri="{FF2B5EF4-FFF2-40B4-BE49-F238E27FC236}">
                <a16:creationId xmlns:a16="http://schemas.microsoft.com/office/drawing/2014/main" id="{C2403DF1-0923-A12B-2BB8-6FDF6370CAFD}"/>
              </a:ext>
            </a:extLst>
          </p:cNvPr>
          <p:cNvGraphicFramePr/>
          <p:nvPr/>
        </p:nvGraphicFramePr>
        <p:xfrm>
          <a:off x="215152" y="1922929"/>
          <a:ext cx="8525436" cy="4565282"/>
        </p:xfrm>
        <a:graphic>
          <a:graphicData uri="http://schemas.openxmlformats.org/drawingml/2006/table">
            <a:tbl>
              <a:tblPr firstRow="1" bandRow="1">
                <a:noFill/>
              </a:tblPr>
              <a:tblGrid>
                <a:gridCol w="1462305">
                  <a:extLst>
                    <a:ext uri="{9D8B030D-6E8A-4147-A177-3AD203B41FA5}">
                      <a16:colId xmlns:a16="http://schemas.microsoft.com/office/drawing/2014/main" val="20000"/>
                    </a:ext>
                  </a:extLst>
                </a:gridCol>
                <a:gridCol w="2930665">
                  <a:extLst>
                    <a:ext uri="{9D8B030D-6E8A-4147-A177-3AD203B41FA5}">
                      <a16:colId xmlns:a16="http://schemas.microsoft.com/office/drawing/2014/main" val="20001"/>
                    </a:ext>
                  </a:extLst>
                </a:gridCol>
                <a:gridCol w="939673">
                  <a:extLst>
                    <a:ext uri="{9D8B030D-6E8A-4147-A177-3AD203B41FA5}">
                      <a16:colId xmlns:a16="http://schemas.microsoft.com/office/drawing/2014/main" val="20002"/>
                    </a:ext>
                  </a:extLst>
                </a:gridCol>
                <a:gridCol w="3192793">
                  <a:extLst>
                    <a:ext uri="{9D8B030D-6E8A-4147-A177-3AD203B41FA5}">
                      <a16:colId xmlns:a16="http://schemas.microsoft.com/office/drawing/2014/main" val="20003"/>
                    </a:ext>
                  </a:extLst>
                </a:gridCol>
              </a:tblGrid>
              <a:tr h="324232">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800" u="none" strike="noStrike" cap="none" dirty="0">
                          <a:latin typeface="Tw Cen MT" panose="020B0602020104020603" pitchFamily="34" charset="0"/>
                          <a:ea typeface="Twentieth Century"/>
                          <a:cs typeface="Twentieth Century"/>
                          <a:sym typeface="Twentieth Century"/>
                        </a:rPr>
                        <a:t>Bill</a:t>
                      </a:r>
                      <a:endParaRPr sz="1800" u="none" strike="noStrike" cap="none" dirty="0">
                        <a:latin typeface="Tw Cen MT" panose="020B0602020104020603" pitchFamily="34" charset="0"/>
                        <a:ea typeface="Twentieth Century"/>
                        <a:cs typeface="Twentieth Century"/>
                        <a:sym typeface="Twentieth Century"/>
                      </a:endParaRPr>
                    </a:p>
                  </a:txBody>
                  <a:tcPr marL="35600" marR="35600" marT="17800" marB="178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800" dirty="0">
                          <a:latin typeface="Tw Cen MT" panose="020B0602020104020603" pitchFamily="34" charset="0"/>
                          <a:ea typeface="Twentieth Century"/>
                          <a:cs typeface="Twentieth Century"/>
                          <a:sym typeface="Twentieth Century"/>
                        </a:rPr>
                        <a:t>Topic</a:t>
                      </a:r>
                      <a:endParaRPr sz="1800" u="none" strike="noStrike" cap="none" dirty="0">
                        <a:latin typeface="Tw Cen MT" panose="020B0602020104020603" pitchFamily="34" charset="0"/>
                        <a:ea typeface="Twentieth Century"/>
                        <a:cs typeface="Twentieth Century"/>
                        <a:sym typeface="Twentieth Century"/>
                      </a:endParaRPr>
                    </a:p>
                  </a:txBody>
                  <a:tcPr marL="35600" marR="35600" marT="17800" marB="178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800" u="none" strike="noStrike" cap="none" dirty="0">
                          <a:latin typeface="Tw Cen MT" panose="020B0602020104020603" pitchFamily="34" charset="0"/>
                          <a:ea typeface="Twentieth Century"/>
                          <a:cs typeface="Twentieth Century"/>
                          <a:sym typeface="Twentieth Century"/>
                        </a:rPr>
                        <a:t>WR </a:t>
                      </a:r>
                      <a:endParaRPr sz="1800" dirty="0">
                        <a:latin typeface="Tw Cen MT" panose="020B0602020104020603" pitchFamily="34" charset="0"/>
                        <a:ea typeface="Twentieth Century"/>
                        <a:cs typeface="Twentieth Century"/>
                        <a:sym typeface="Twentieth Century"/>
                      </a:endParaRPr>
                    </a:p>
                  </a:txBody>
                  <a:tcPr marL="35600" marR="35600" marT="17800" marB="178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800" dirty="0">
                          <a:latin typeface="Tw Cen MT" panose="020B0602020104020603" pitchFamily="34" charset="0"/>
                          <a:ea typeface="Twentieth Century"/>
                          <a:cs typeface="Twentieth Century"/>
                          <a:sym typeface="Twentieth Century"/>
                        </a:rPr>
                        <a:t>Status</a:t>
                      </a:r>
                      <a:endParaRPr sz="1800" u="none" strike="noStrike" cap="none" dirty="0">
                        <a:latin typeface="Tw Cen MT" panose="020B0602020104020603" pitchFamily="34" charset="0"/>
                        <a:ea typeface="Twentieth Century"/>
                        <a:cs typeface="Twentieth Century"/>
                        <a:sym typeface="Twentieth Century"/>
                      </a:endParaRPr>
                    </a:p>
                  </a:txBody>
                  <a:tcPr marL="35600" marR="35600" marT="17800" marB="1780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60964">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US" sz="1800" b="1" u="none" strike="noStrike" cap="none" dirty="0">
                          <a:solidFill>
                            <a:srgbClr val="BC5FBC"/>
                          </a:solidFill>
                          <a:latin typeface="Tw Cen MT" panose="020B0602020104020603" pitchFamily="34" charset="0"/>
                          <a:ea typeface="Twentieth Century"/>
                          <a:cs typeface="Twentieth Century"/>
                          <a:sym typeface="Twentieth Century"/>
                          <a:hlinkClick r:id="rId3">
                            <a:extLst>
                              <a:ext uri="{A12FA001-AC4F-418D-AE19-62706E023703}">
                                <ahyp:hlinkClr xmlns:ahyp="http://schemas.microsoft.com/office/drawing/2018/hyperlinkcolor" val="tx"/>
                              </a:ext>
                            </a:extLst>
                          </a:hlinkClick>
                        </a:rPr>
                        <a:t>HR 5376</a:t>
                      </a:r>
                      <a:br>
                        <a:rPr lang="en-US" sz="1800" b="1" u="none" strike="noStrike" cap="none" dirty="0">
                          <a:solidFill>
                            <a:srgbClr val="BC5FBC"/>
                          </a:solidFill>
                          <a:latin typeface="Tw Cen MT" panose="020B0602020104020603" pitchFamily="34" charset="0"/>
                          <a:ea typeface="Twentieth Century"/>
                          <a:cs typeface="Twentieth Century"/>
                          <a:sym typeface="Twentieth Century"/>
                          <a:hlinkClick r:id="rId3">
                            <a:extLst>
                              <a:ext uri="{A12FA001-AC4F-418D-AE19-62706E023703}">
                                <ahyp:hlinkClr xmlns:ahyp="http://schemas.microsoft.com/office/drawing/2018/hyperlinkcolor" val="tx"/>
                              </a:ext>
                            </a:extLst>
                          </a:hlinkClick>
                        </a:rPr>
                      </a:br>
                      <a:r>
                        <a:rPr lang="en-US" sz="16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hlinkClick r:id="rId3">
                            <a:extLst>
                              <a:ext uri="{A12FA001-AC4F-418D-AE19-62706E023703}">
                                <ahyp:hlinkClr xmlns:ahyp="http://schemas.microsoft.com/office/drawing/2018/hyperlinkcolor" val="tx"/>
                              </a:ext>
                            </a:extLst>
                          </a:hlinkClick>
                        </a:rPr>
                        <a:t>(Yarmuth)</a:t>
                      </a:r>
                      <a:endParaRPr sz="18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US" sz="1800" b="0" dirty="0">
                          <a:latin typeface="Tw Cen MT" panose="020B0602020104020603" pitchFamily="34" charset="0"/>
                          <a:ea typeface="Twentieth Century"/>
                          <a:cs typeface="Twentieth Century"/>
                          <a:sym typeface="Twentieth Century"/>
                        </a:rPr>
                        <a:t>Inflation Reduction Act – </a:t>
                      </a:r>
                      <a:br>
                        <a:rPr lang="en-US" sz="1800" b="0" dirty="0">
                          <a:latin typeface="Tw Cen MT" panose="020B0602020104020603" pitchFamily="34" charset="0"/>
                          <a:ea typeface="Twentieth Century"/>
                          <a:cs typeface="Twentieth Century"/>
                          <a:sym typeface="Twentieth Century"/>
                        </a:rPr>
                      </a:br>
                      <a:r>
                        <a:rPr lang="en-US" sz="1800" b="0" dirty="0">
                          <a:latin typeface="Tw Cen MT" panose="020B0602020104020603" pitchFamily="34" charset="0"/>
                          <a:ea typeface="Twentieth Century"/>
                          <a:cs typeface="Twentieth Century"/>
                          <a:sym typeface="Twentieth Century"/>
                        </a:rPr>
                        <a:t>Climate and Energy Package</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US" sz="1800" b="0" dirty="0">
                          <a:latin typeface="Tw Cen MT" panose="020B0602020104020603" pitchFamily="34" charset="0"/>
                          <a:ea typeface="Twentieth Century"/>
                          <a:cs typeface="Twentieth Century"/>
                          <a:sym typeface="Twentieth Century"/>
                        </a:rPr>
                        <a:t>Support</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US" sz="1800" b="0" dirty="0">
                          <a:solidFill>
                            <a:schemeClr val="tx1"/>
                          </a:solidFill>
                          <a:latin typeface="Tw Cen MT" panose="020B0602020104020603" pitchFamily="34" charset="0"/>
                          <a:ea typeface="Twentieth Century"/>
                          <a:cs typeface="Twentieth Century"/>
                          <a:sym typeface="Twentieth Century"/>
                        </a:rPr>
                        <a:t>Signed into Law.</a:t>
                      </a:r>
                      <a:endParaRPr sz="1800" b="0"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C0D3E4"/>
                    </a:solidFill>
                  </a:tcPr>
                </a:tc>
                <a:extLst>
                  <a:ext uri="{0D108BD9-81ED-4DB2-BD59-A6C34878D82A}">
                    <a16:rowId xmlns:a16="http://schemas.microsoft.com/office/drawing/2014/main" val="357838942"/>
                  </a:ext>
                </a:extLst>
              </a:tr>
              <a:tr h="542089">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marR="0" lvl="0" indent="0" algn="ctr" rtl="0">
                        <a:spcBef>
                          <a:spcPts val="0"/>
                        </a:spcBef>
                        <a:spcAft>
                          <a:spcPts val="0"/>
                        </a:spcAft>
                        <a:buNone/>
                      </a:pPr>
                      <a:r>
                        <a:rPr lang="en" sz="1800" b="1" u="sng" dirty="0">
                          <a:solidFill>
                            <a:srgbClr val="BC5FBC"/>
                          </a:solidFill>
                          <a:latin typeface="Tw Cen MT" panose="020B0602020104020603" pitchFamily="34" charset="0"/>
                          <a:ea typeface="Twentieth Century"/>
                          <a:cs typeface="Twentieth Century"/>
                          <a:sym typeface="Twentieth Century"/>
                          <a:hlinkClick r:id="rId4">
                            <a:extLst>
                              <a:ext uri="{A12FA001-AC4F-418D-AE19-62706E023703}">
                                <ahyp:hlinkClr xmlns:ahyp="http://schemas.microsoft.com/office/drawing/2018/hyperlinkcolor" val="tx"/>
                              </a:ext>
                            </a:extLst>
                          </a:hlinkClick>
                        </a:rPr>
                        <a:t>HR 7776 </a:t>
                      </a:r>
                      <a:r>
                        <a:rPr lang="en" sz="1600" b="1" u="sng" dirty="0">
                          <a:solidFill>
                            <a:schemeClr val="tx1">
                              <a:lumMod val="65000"/>
                              <a:lumOff val="35000"/>
                            </a:schemeClr>
                          </a:solidFill>
                          <a:latin typeface="Tw Cen MT" panose="020B0602020104020603" pitchFamily="34" charset="0"/>
                          <a:ea typeface="Twentieth Century"/>
                          <a:cs typeface="Twentieth Century"/>
                          <a:sym typeface="Twentieth Century"/>
                          <a:hlinkClick r:id="rId4">
                            <a:extLst>
                              <a:ext uri="{A12FA001-AC4F-418D-AE19-62706E023703}">
                                <ahyp:hlinkClr xmlns:ahyp="http://schemas.microsoft.com/office/drawing/2018/hyperlinkcolor" val="tx"/>
                              </a:ext>
                            </a:extLst>
                          </a:hlinkClick>
                        </a:rPr>
                        <a:t>(DeFazio)</a:t>
                      </a:r>
                      <a:endParaRPr sz="1800" b="1" u="none" strike="noStrike" cap="none"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USACE authorization</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Support</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US" sz="1800" b="0" dirty="0">
                          <a:solidFill>
                            <a:schemeClr val="tx1"/>
                          </a:solidFill>
                          <a:latin typeface="Tw Cen MT" panose="020B0602020104020603" pitchFamily="34" charset="0"/>
                          <a:ea typeface="Twentieth Century"/>
                          <a:cs typeface="Twentieth Century"/>
                          <a:sym typeface="Twentieth Century"/>
                        </a:rPr>
                        <a:t>Signed into Law.</a:t>
                      </a: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42089">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1" u="sng" dirty="0">
                          <a:solidFill>
                            <a:srgbClr val="BC5FBC"/>
                          </a:solidFill>
                          <a:latin typeface="Tw Cen MT" panose="020B0602020104020603" pitchFamily="34" charset="0"/>
                          <a:ea typeface="Twentieth Century"/>
                          <a:cs typeface="Twentieth Century"/>
                          <a:sym typeface="Twentieth Century"/>
                          <a:hlinkClick r:id="rId5">
                            <a:extLst>
                              <a:ext uri="{A12FA001-AC4F-418D-AE19-62706E023703}">
                                <ahyp:hlinkClr xmlns:ahyp="http://schemas.microsoft.com/office/drawing/2018/hyperlinkcolor" val="tx"/>
                              </a:ext>
                            </a:extLst>
                          </a:hlinkClick>
                        </a:rPr>
                        <a:t>S 4231 </a:t>
                      </a:r>
                      <a:r>
                        <a:rPr lang="en" sz="1600" b="1" u="sng" dirty="0">
                          <a:solidFill>
                            <a:schemeClr val="tx1">
                              <a:lumMod val="65000"/>
                              <a:lumOff val="35000"/>
                            </a:schemeClr>
                          </a:solidFill>
                          <a:latin typeface="Tw Cen MT" panose="020B0602020104020603" pitchFamily="34" charset="0"/>
                          <a:ea typeface="Twentieth Century"/>
                          <a:cs typeface="Twentieth Century"/>
                          <a:sym typeface="Twentieth Century"/>
                          <a:hlinkClick r:id="rId5">
                            <a:extLst>
                              <a:ext uri="{A12FA001-AC4F-418D-AE19-62706E023703}">
                                <ahyp:hlinkClr xmlns:ahyp="http://schemas.microsoft.com/office/drawing/2018/hyperlinkcolor" val="tx"/>
                              </a:ext>
                            </a:extLst>
                          </a:hlinkClick>
                        </a:rPr>
                        <a:t>(Feinstein)</a:t>
                      </a:r>
                      <a:endParaRPr sz="1800" b="1"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Reuse project grants</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Support</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solidFill>
                            <a:schemeClr val="tx1"/>
                          </a:solidFill>
                          <a:latin typeface="Tw Cen MT" panose="020B0602020104020603" pitchFamily="34" charset="0"/>
                          <a:ea typeface="Twentieth Century"/>
                          <a:cs typeface="Twentieth Century"/>
                          <a:sym typeface="Twentieth Century"/>
                        </a:rPr>
                        <a:t>In Senate</a:t>
                      </a:r>
                      <a:endParaRPr sz="1800" b="0"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extLst>
                  <a:ext uri="{0D108BD9-81ED-4DB2-BD59-A6C34878D82A}">
                    <a16:rowId xmlns:a16="http://schemas.microsoft.com/office/drawing/2014/main" val="10002"/>
                  </a:ext>
                </a:extLst>
              </a:tr>
              <a:tr h="573977">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1000"/>
                        </a:spcAft>
                        <a:buClr>
                          <a:schemeClr val="dk1"/>
                        </a:buClr>
                        <a:buSzPts val="1100"/>
                        <a:buFont typeface="Arial"/>
                        <a:buNone/>
                      </a:pPr>
                      <a:r>
                        <a:rPr lang="en" sz="1800" b="1" u="sng" dirty="0">
                          <a:solidFill>
                            <a:srgbClr val="BC5FBC"/>
                          </a:solidFill>
                          <a:latin typeface="Tw Cen MT" panose="020B0602020104020603" pitchFamily="34" charset="0"/>
                          <a:ea typeface="Twentieth Century"/>
                          <a:cs typeface="Twentieth Century"/>
                          <a:sym typeface="Twentieth Century"/>
                          <a:hlinkClick r:id="rId6">
                            <a:extLst>
                              <a:ext uri="{A12FA001-AC4F-418D-AE19-62706E023703}">
                                <ahyp:hlinkClr xmlns:ahyp="http://schemas.microsoft.com/office/drawing/2018/hyperlinkcolor" val="tx"/>
                              </a:ext>
                            </a:extLst>
                          </a:hlinkClick>
                        </a:rPr>
                        <a:t>S 4494</a:t>
                      </a:r>
                      <a:br>
                        <a:rPr lang="en" sz="1800" b="1" u="sng" dirty="0">
                          <a:solidFill>
                            <a:srgbClr val="BC5FBC"/>
                          </a:solidFill>
                          <a:latin typeface="Tw Cen MT" panose="020B0602020104020603" pitchFamily="34" charset="0"/>
                          <a:ea typeface="Twentieth Century"/>
                          <a:cs typeface="Twentieth Century"/>
                          <a:sym typeface="Twentieth Century"/>
                          <a:hlinkClick r:id="rId6">
                            <a:extLst>
                              <a:ext uri="{A12FA001-AC4F-418D-AE19-62706E023703}">
                                <ahyp:hlinkClr xmlns:ahyp="http://schemas.microsoft.com/office/drawing/2018/hyperlinkcolor" val="tx"/>
                              </a:ext>
                            </a:extLst>
                          </a:hlinkClick>
                        </a:rPr>
                      </a:br>
                      <a:r>
                        <a:rPr lang="en" sz="1600" b="1" u="sng" dirty="0">
                          <a:solidFill>
                            <a:schemeClr val="tx1">
                              <a:lumMod val="65000"/>
                              <a:lumOff val="35000"/>
                            </a:schemeClr>
                          </a:solidFill>
                          <a:latin typeface="Tw Cen MT" panose="020B0602020104020603" pitchFamily="34" charset="0"/>
                          <a:ea typeface="Twentieth Century"/>
                          <a:cs typeface="Twentieth Century"/>
                          <a:sym typeface="Twentieth Century"/>
                          <a:hlinkClick r:id="rId6">
                            <a:extLst>
                              <a:ext uri="{A12FA001-AC4F-418D-AE19-62706E023703}">
                                <ahyp:hlinkClr xmlns:ahyp="http://schemas.microsoft.com/office/drawing/2018/hyperlinkcolor" val="tx"/>
                              </a:ext>
                            </a:extLst>
                          </a:hlinkClick>
                        </a:rPr>
                        <a:t>(Cortez Masto)</a:t>
                      </a:r>
                      <a:endParaRPr sz="1800" b="1"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Reuse project requirements</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Support</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solidFill>
                            <a:schemeClr val="tx1"/>
                          </a:solidFill>
                          <a:latin typeface="Tw Cen MT" panose="020B0602020104020603" pitchFamily="34" charset="0"/>
                          <a:ea typeface="Twentieth Century"/>
                          <a:cs typeface="Twentieth Century"/>
                          <a:sym typeface="Twentieth Century"/>
                        </a:rPr>
                        <a:t>In Senate. Referred to Committee.</a:t>
                      </a:r>
                      <a:endParaRPr sz="1800" b="0"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73977">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1" u="sng" dirty="0">
                          <a:solidFill>
                            <a:srgbClr val="BC5FBC"/>
                          </a:solidFill>
                          <a:latin typeface="Tw Cen MT" panose="020B0602020104020603" pitchFamily="34" charset="0"/>
                          <a:ea typeface="Twentieth Century"/>
                          <a:cs typeface="Twentieth Century"/>
                          <a:sym typeface="Twentieth Century"/>
                          <a:hlinkClick r:id="rId7">
                            <a:extLst>
                              <a:ext uri="{A12FA001-AC4F-418D-AE19-62706E023703}">
                                <ahyp:hlinkClr xmlns:ahyp="http://schemas.microsoft.com/office/drawing/2018/hyperlinkcolor" val="tx"/>
                              </a:ext>
                            </a:extLst>
                          </a:hlinkClick>
                        </a:rPr>
                        <a:t>S 914</a:t>
                      </a:r>
                      <a:br>
                        <a:rPr lang="en" sz="1800" b="1" u="sng" dirty="0">
                          <a:solidFill>
                            <a:srgbClr val="BC5FBC"/>
                          </a:solidFill>
                          <a:latin typeface="Tw Cen MT" panose="020B0602020104020603" pitchFamily="34" charset="0"/>
                          <a:ea typeface="Twentieth Century"/>
                          <a:cs typeface="Twentieth Century"/>
                          <a:sym typeface="Twentieth Century"/>
                          <a:hlinkClick r:id="rId7">
                            <a:extLst>
                              <a:ext uri="{A12FA001-AC4F-418D-AE19-62706E023703}">
                                <ahyp:hlinkClr xmlns:ahyp="http://schemas.microsoft.com/office/drawing/2018/hyperlinkcolor" val="tx"/>
                              </a:ext>
                            </a:extLst>
                          </a:hlinkClick>
                        </a:rPr>
                      </a:br>
                      <a:r>
                        <a:rPr lang="en" sz="1600" b="1" u="sng" dirty="0">
                          <a:solidFill>
                            <a:schemeClr val="tx1">
                              <a:lumMod val="65000"/>
                              <a:lumOff val="35000"/>
                            </a:schemeClr>
                          </a:solidFill>
                          <a:latin typeface="Tw Cen MT" panose="020B0602020104020603" pitchFamily="34" charset="0"/>
                          <a:ea typeface="Twentieth Century"/>
                          <a:cs typeface="Twentieth Century"/>
                          <a:sym typeface="Twentieth Century"/>
                          <a:hlinkClick r:id="rId7">
                            <a:extLst>
                              <a:ext uri="{A12FA001-AC4F-418D-AE19-62706E023703}">
                                <ahyp:hlinkClr xmlns:ahyp="http://schemas.microsoft.com/office/drawing/2018/hyperlinkcolor" val="tx"/>
                              </a:ext>
                            </a:extLst>
                          </a:hlinkClick>
                        </a:rPr>
                        <a:t>(Duckworth)</a:t>
                      </a:r>
                      <a:endParaRPr sz="1600" b="1"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Water infrastructure programs</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Support</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solidFill>
                            <a:schemeClr val="tx1"/>
                          </a:solidFill>
                          <a:latin typeface="Tw Cen MT" panose="020B0602020104020603" pitchFamily="34" charset="0"/>
                          <a:ea typeface="Twentieth Century"/>
                          <a:cs typeface="Twentieth Century"/>
                          <a:sym typeface="Twentieth Century"/>
                        </a:rPr>
                        <a:t>In House.</a:t>
                      </a:r>
                      <a:endParaRPr sz="1800" b="0"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extLst>
                  <a:ext uri="{0D108BD9-81ED-4DB2-BD59-A6C34878D82A}">
                    <a16:rowId xmlns:a16="http://schemas.microsoft.com/office/drawing/2014/main" val="10004"/>
                  </a:ext>
                </a:extLst>
              </a:tr>
              <a:tr h="573977">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1" u="sng" dirty="0">
                          <a:solidFill>
                            <a:srgbClr val="BC5FBC"/>
                          </a:solidFill>
                          <a:latin typeface="Tw Cen MT" panose="020B0602020104020603" pitchFamily="34" charset="0"/>
                          <a:ea typeface="Twentieth Century"/>
                          <a:cs typeface="Twentieth Century"/>
                          <a:sym typeface="Twentieth Century"/>
                          <a:hlinkClick r:id="rId8">
                            <a:extLst>
                              <a:ext uri="{A12FA001-AC4F-418D-AE19-62706E023703}">
                                <ahyp:hlinkClr xmlns:ahyp="http://schemas.microsoft.com/office/drawing/2018/hyperlinkcolor" val="tx"/>
                              </a:ext>
                            </a:extLst>
                          </a:hlinkClick>
                        </a:rPr>
                        <a:t>S 953</a:t>
                      </a:r>
                      <a:br>
                        <a:rPr lang="en" sz="1800" b="1" u="none" dirty="0">
                          <a:solidFill>
                            <a:srgbClr val="BC5FBC"/>
                          </a:solidFill>
                          <a:latin typeface="Tw Cen MT" panose="020B0602020104020603" pitchFamily="34" charset="0"/>
                          <a:ea typeface="Twentieth Century"/>
                          <a:cs typeface="Twentieth Century"/>
                          <a:sym typeface="Twentieth Century"/>
                          <a:hlinkClick r:id="rId8">
                            <a:extLst>
                              <a:ext uri="{A12FA001-AC4F-418D-AE19-62706E023703}">
                                <ahyp:hlinkClr xmlns:ahyp="http://schemas.microsoft.com/office/drawing/2018/hyperlinkcolor" val="tx"/>
                              </a:ext>
                            </a:extLst>
                          </a:hlinkClick>
                        </a:rPr>
                      </a:br>
                      <a:r>
                        <a:rPr lang="en" sz="1600" b="1" u="sng" dirty="0">
                          <a:solidFill>
                            <a:schemeClr val="tx1">
                              <a:lumMod val="65000"/>
                              <a:lumOff val="35000"/>
                            </a:schemeClr>
                          </a:solidFill>
                          <a:latin typeface="Tw Cen MT" panose="020B0602020104020603" pitchFamily="34" charset="0"/>
                          <a:ea typeface="Twentieth Century"/>
                          <a:cs typeface="Twentieth Century"/>
                          <a:sym typeface="Twentieth Century"/>
                          <a:hlinkClick r:id="rId8">
                            <a:extLst>
                              <a:ext uri="{A12FA001-AC4F-418D-AE19-62706E023703}">
                                <ahyp:hlinkClr xmlns:ahyp="http://schemas.microsoft.com/office/drawing/2018/hyperlinkcolor" val="tx"/>
                              </a:ext>
                            </a:extLst>
                          </a:hlinkClick>
                        </a:rPr>
                        <a:t>(Wyden)</a:t>
                      </a:r>
                      <a:endParaRPr sz="1600" b="1"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Funding for water-related programs</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Support</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solidFill>
                            <a:schemeClr val="tx1"/>
                          </a:solidFill>
                          <a:latin typeface="Tw Cen MT" panose="020B0602020104020603" pitchFamily="34" charset="0"/>
                          <a:ea typeface="Twentieth Century"/>
                          <a:cs typeface="Twentieth Century"/>
                          <a:sym typeface="Twentieth Century"/>
                        </a:rPr>
                        <a:t>In Senate.</a:t>
                      </a:r>
                      <a:endParaRPr sz="1800" b="0"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73977">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1" u="sng" dirty="0">
                          <a:solidFill>
                            <a:srgbClr val="BC5FBC"/>
                          </a:solidFill>
                          <a:latin typeface="Tw Cen MT" panose="020B0602020104020603" pitchFamily="34" charset="0"/>
                          <a:ea typeface="Twentieth Century"/>
                          <a:cs typeface="Twentieth Century"/>
                          <a:sym typeface="Twentieth Century"/>
                          <a:hlinkClick r:id="rId9">
                            <a:extLst>
                              <a:ext uri="{A12FA001-AC4F-418D-AE19-62706E023703}">
                                <ahyp:hlinkClr xmlns:ahyp="http://schemas.microsoft.com/office/drawing/2018/hyperlinkcolor" val="tx"/>
                              </a:ext>
                            </a:extLst>
                          </a:hlinkClick>
                        </a:rPr>
                        <a:t>S 2334</a:t>
                      </a:r>
                      <a:br>
                        <a:rPr lang="en" sz="1800" b="1" u="none" dirty="0">
                          <a:solidFill>
                            <a:srgbClr val="BC5FBC"/>
                          </a:solidFill>
                          <a:latin typeface="Tw Cen MT" panose="020B0602020104020603" pitchFamily="34" charset="0"/>
                          <a:ea typeface="Twentieth Century"/>
                          <a:cs typeface="Twentieth Century"/>
                          <a:sym typeface="Twentieth Century"/>
                          <a:hlinkClick r:id="rId9">
                            <a:extLst>
                              <a:ext uri="{A12FA001-AC4F-418D-AE19-62706E023703}">
                                <ahyp:hlinkClr xmlns:ahyp="http://schemas.microsoft.com/office/drawing/2018/hyperlinkcolor" val="tx"/>
                              </a:ext>
                            </a:extLst>
                          </a:hlinkClick>
                        </a:rPr>
                      </a:br>
                      <a:r>
                        <a:rPr lang="en" sz="1600" b="1" u="sng" dirty="0">
                          <a:solidFill>
                            <a:schemeClr val="tx1">
                              <a:lumMod val="65000"/>
                              <a:lumOff val="35000"/>
                            </a:schemeClr>
                          </a:solidFill>
                          <a:latin typeface="Tw Cen MT" panose="020B0602020104020603" pitchFamily="34" charset="0"/>
                          <a:ea typeface="Twentieth Century"/>
                          <a:cs typeface="Twentieth Century"/>
                          <a:sym typeface="Twentieth Century"/>
                          <a:hlinkClick r:id="rId9">
                            <a:extLst>
                              <a:ext uri="{A12FA001-AC4F-418D-AE19-62706E023703}">
                                <ahyp:hlinkClr xmlns:ahyp="http://schemas.microsoft.com/office/drawing/2018/hyperlinkcolor" val="tx"/>
                              </a:ext>
                            </a:extLst>
                          </a:hlinkClick>
                        </a:rPr>
                        <a:t>(Cortez Masto)</a:t>
                      </a:r>
                      <a:endParaRPr sz="1600" b="1" dirty="0">
                        <a:solidFill>
                          <a:schemeClr val="tx1">
                            <a:lumMod val="65000"/>
                            <a:lumOff val="35000"/>
                          </a:schemeClr>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Large-Scale Recycling and Reuse Projects</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latin typeface="Tw Cen MT" panose="020B0602020104020603" pitchFamily="34" charset="0"/>
                          <a:ea typeface="Twentieth Century"/>
                          <a:cs typeface="Twentieth Century"/>
                          <a:sym typeface="Twentieth Century"/>
                        </a:rPr>
                        <a:t>Support</a:t>
                      </a:r>
                      <a:endParaRPr sz="1800" b="0" dirty="0">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Tw Cen MT"/>
                          <a:sym typeface="Arial"/>
                        </a:defRPr>
                      </a:lvl1pPr>
                      <a:lvl2pPr marR="0" algn="l" rtl="0">
                        <a:lnSpc>
                          <a:spcPct val="100000"/>
                        </a:lnSpc>
                        <a:spcBef>
                          <a:spcPts val="0"/>
                        </a:spcBef>
                        <a:spcAft>
                          <a:spcPts val="0"/>
                        </a:spcAft>
                        <a:buNone/>
                        <a:defRPr sz="1400" b="0" i="0" u="none" strike="noStrike" cap="none">
                          <a:solidFill>
                            <a:schemeClr val="tx1"/>
                          </a:solidFill>
                          <a:latin typeface="Tw Cen MT"/>
                          <a:sym typeface="Arial"/>
                        </a:defRPr>
                      </a:lvl2pPr>
                      <a:lvl3pPr marR="0" algn="l" rtl="0">
                        <a:lnSpc>
                          <a:spcPct val="100000"/>
                        </a:lnSpc>
                        <a:spcBef>
                          <a:spcPts val="0"/>
                        </a:spcBef>
                        <a:spcAft>
                          <a:spcPts val="0"/>
                        </a:spcAft>
                        <a:buNone/>
                        <a:defRPr sz="1400" b="0" i="0" u="none" strike="noStrike" cap="none">
                          <a:solidFill>
                            <a:schemeClr val="tx1"/>
                          </a:solidFill>
                          <a:latin typeface="Tw Cen MT"/>
                          <a:sym typeface="Arial"/>
                        </a:defRPr>
                      </a:lvl3pPr>
                      <a:lvl4pPr marR="0" algn="l" rtl="0">
                        <a:lnSpc>
                          <a:spcPct val="100000"/>
                        </a:lnSpc>
                        <a:spcBef>
                          <a:spcPts val="0"/>
                        </a:spcBef>
                        <a:spcAft>
                          <a:spcPts val="0"/>
                        </a:spcAft>
                        <a:buNone/>
                        <a:defRPr sz="1400" b="0" i="0" u="none" strike="noStrike" cap="none">
                          <a:solidFill>
                            <a:schemeClr val="tx1"/>
                          </a:solidFill>
                          <a:latin typeface="Tw Cen MT"/>
                          <a:sym typeface="Arial"/>
                        </a:defRPr>
                      </a:lvl4pPr>
                      <a:lvl5pPr marR="0" algn="l" rtl="0">
                        <a:lnSpc>
                          <a:spcPct val="100000"/>
                        </a:lnSpc>
                        <a:spcBef>
                          <a:spcPts val="0"/>
                        </a:spcBef>
                        <a:spcAft>
                          <a:spcPts val="0"/>
                        </a:spcAft>
                        <a:buNone/>
                        <a:defRPr sz="1400" b="0" i="0" u="none" strike="noStrike" cap="none">
                          <a:solidFill>
                            <a:schemeClr val="tx1"/>
                          </a:solidFill>
                          <a:latin typeface="Tw Cen MT"/>
                          <a:sym typeface="Arial"/>
                        </a:defRPr>
                      </a:lvl5pPr>
                      <a:lvl6pPr marR="0" algn="l" rtl="0">
                        <a:lnSpc>
                          <a:spcPct val="100000"/>
                        </a:lnSpc>
                        <a:spcBef>
                          <a:spcPts val="0"/>
                        </a:spcBef>
                        <a:spcAft>
                          <a:spcPts val="0"/>
                        </a:spcAft>
                        <a:buNone/>
                        <a:defRPr sz="1400" b="0" i="0" u="none" strike="noStrike" cap="none">
                          <a:solidFill>
                            <a:schemeClr val="tx1"/>
                          </a:solidFill>
                          <a:latin typeface="Tw Cen MT"/>
                          <a:sym typeface="Arial"/>
                        </a:defRPr>
                      </a:lvl6pPr>
                      <a:lvl7pPr marR="0" algn="l" rtl="0">
                        <a:lnSpc>
                          <a:spcPct val="100000"/>
                        </a:lnSpc>
                        <a:spcBef>
                          <a:spcPts val="0"/>
                        </a:spcBef>
                        <a:spcAft>
                          <a:spcPts val="0"/>
                        </a:spcAft>
                        <a:buNone/>
                        <a:defRPr sz="1400" b="0" i="0" u="none" strike="noStrike" cap="none">
                          <a:solidFill>
                            <a:schemeClr val="tx1"/>
                          </a:solidFill>
                          <a:latin typeface="Tw Cen MT"/>
                          <a:sym typeface="Arial"/>
                        </a:defRPr>
                      </a:lvl7pPr>
                      <a:lvl8pPr marR="0" algn="l" rtl="0">
                        <a:lnSpc>
                          <a:spcPct val="100000"/>
                        </a:lnSpc>
                        <a:spcBef>
                          <a:spcPts val="0"/>
                        </a:spcBef>
                        <a:spcAft>
                          <a:spcPts val="0"/>
                        </a:spcAft>
                        <a:buNone/>
                        <a:defRPr sz="1400" b="0" i="0" u="none" strike="noStrike" cap="none">
                          <a:solidFill>
                            <a:schemeClr val="tx1"/>
                          </a:solidFill>
                          <a:latin typeface="Tw Cen MT"/>
                          <a:sym typeface="Arial"/>
                        </a:defRPr>
                      </a:lvl8pPr>
                      <a:lvl9pPr marR="0" algn="l" rtl="0">
                        <a:lnSpc>
                          <a:spcPct val="100000"/>
                        </a:lnSpc>
                        <a:spcBef>
                          <a:spcPts val="0"/>
                        </a:spcBef>
                        <a:spcAft>
                          <a:spcPts val="0"/>
                        </a:spcAft>
                        <a:buNone/>
                        <a:defRPr sz="1400" b="0" i="0" u="none" strike="noStrike" cap="none">
                          <a:solidFill>
                            <a:schemeClr val="tx1"/>
                          </a:solidFill>
                          <a:latin typeface="Tw Cen MT"/>
                          <a:sym typeface="Arial"/>
                        </a:defRPr>
                      </a:lvl9pPr>
                    </a:lstStyle>
                    <a:p>
                      <a:pPr marL="0" lvl="0" indent="0" algn="ctr" rtl="0">
                        <a:spcBef>
                          <a:spcPts val="0"/>
                        </a:spcBef>
                        <a:spcAft>
                          <a:spcPts val="0"/>
                        </a:spcAft>
                        <a:buNone/>
                      </a:pPr>
                      <a:r>
                        <a:rPr lang="en" sz="1800" b="0" dirty="0">
                          <a:solidFill>
                            <a:schemeClr val="tx1"/>
                          </a:solidFill>
                          <a:latin typeface="Tw Cen MT" panose="020B0602020104020603" pitchFamily="34" charset="0"/>
                          <a:ea typeface="Twentieth Century"/>
                          <a:cs typeface="Twentieth Century"/>
                          <a:sym typeface="Twentieth Century"/>
                        </a:rPr>
                        <a:t>In Senate. Referred to Committee.</a:t>
                      </a:r>
                      <a:endParaRPr sz="1800" b="0" dirty="0">
                        <a:solidFill>
                          <a:schemeClr val="tx1"/>
                        </a:solidFill>
                        <a:latin typeface="Tw Cen MT" panose="020B0602020104020603" pitchFamily="34" charset="0"/>
                        <a:ea typeface="Twentieth Century"/>
                        <a:cs typeface="Twentieth Century"/>
                        <a:sym typeface="Twentieth Century"/>
                      </a:endParaRPr>
                    </a:p>
                  </a:txBody>
                  <a:tcPr marL="51425" marR="51425"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98B7D3">
                        <a:lumMod val="40000"/>
                        <a:lumOff val="6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767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Leg/Reg/Funding Update:</a:t>
            </a:r>
            <a:br>
              <a:rPr lang="en-US" dirty="0"/>
            </a:br>
            <a:r>
              <a:rPr lang="en-US" sz="3200" dirty="0"/>
              <a:t>Regulatory Update</a:t>
            </a:r>
            <a:endParaRPr lang="en-US" dirty="0"/>
          </a:p>
        </p:txBody>
      </p:sp>
      <p:sp>
        <p:nvSpPr>
          <p:cNvPr id="4" name="Text Placeholder 4">
            <a:extLst>
              <a:ext uri="{FF2B5EF4-FFF2-40B4-BE49-F238E27FC236}">
                <a16:creationId xmlns:a16="http://schemas.microsoft.com/office/drawing/2014/main" id="{740F5EBB-4120-33CA-E43A-92F59CE8936A}"/>
              </a:ext>
            </a:extLst>
          </p:cNvPr>
          <p:cNvSpPr>
            <a:spLocks noGrp="1"/>
          </p:cNvSpPr>
          <p:nvPr>
            <p:ph type="body" idx="1"/>
          </p:nvPr>
        </p:nvSpPr>
        <p:spPr>
          <a:xfrm>
            <a:off x="417792" y="1356518"/>
            <a:ext cx="7556313" cy="4144963"/>
          </a:xfrm>
        </p:spPr>
        <p:txBody>
          <a:bodyPr/>
          <a:lstStyle/>
          <a:p>
            <a:r>
              <a:rPr lang="en-US" b="1" dirty="0"/>
              <a:t>Direct Potable Reuse (DPR) Regulations                                                           </a:t>
            </a:r>
          </a:p>
          <a:p>
            <a:pPr lvl="1"/>
            <a:r>
              <a:rPr lang="en-US" dirty="0"/>
              <a:t>Regulations were adopted unanimously on December 19, 2023, by the Water Board.</a:t>
            </a:r>
          </a:p>
          <a:p>
            <a:pPr lvl="1"/>
            <a:r>
              <a:rPr lang="en-US" dirty="0"/>
              <a:t>It is anticipated that the regulations will become effective in early summer of 2024.</a:t>
            </a:r>
          </a:p>
          <a:p>
            <a:r>
              <a:rPr lang="en-US" b="1" dirty="0"/>
              <a:t>On-Site Reuse</a:t>
            </a:r>
          </a:p>
          <a:p>
            <a:pPr lvl="1"/>
            <a:r>
              <a:rPr lang="en-US" dirty="0"/>
              <a:t>SWRCB is in the process of developing risk-based water quality standards for the onsite treatment and reuse of non-potable water for multifamily residential, commercial, and mixed-use buildings (AB 2811).</a:t>
            </a:r>
          </a:p>
          <a:p>
            <a:pPr lvl="1"/>
            <a:r>
              <a:rPr lang="en-US" dirty="0"/>
              <a:t>Staff plans to submit the Notice of Proposed Rulemaking to the OAL to start the rulemaking process by Spring 2024 with a projected board adoption in Fall 2024.</a:t>
            </a:r>
          </a:p>
          <a:p>
            <a:pPr lvl="1"/>
            <a:r>
              <a:rPr lang="en-US" dirty="0"/>
              <a:t>WRCA opposes AB 2811 unless amended due to a lack of coordination with water and sanitation agencies and potential disruption of existing planning efforts.</a:t>
            </a:r>
          </a:p>
          <a:p>
            <a:endParaRPr lang="en-US" dirty="0"/>
          </a:p>
        </p:txBody>
      </p:sp>
    </p:spTree>
    <p:extLst>
      <p:ext uri="{BB962C8B-B14F-4D97-AF65-F5344CB8AC3E}">
        <p14:creationId xmlns:p14="http://schemas.microsoft.com/office/powerpoint/2010/main" val="120747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489165" y="3127086"/>
            <a:ext cx="6966749" cy="1116106"/>
          </a:xfrm>
          <a:prstGeom prst="rect">
            <a:avLst/>
          </a:prstGeom>
          <a:noFill/>
          <a:ln>
            <a:noFill/>
          </a:ln>
        </p:spPr>
        <p:txBody>
          <a:bodyPr spcFirstLastPara="1" wrap="square" lIns="91425" tIns="45700" rIns="91425" bIns="45700" anchor="t" anchorCtr="0">
            <a:noAutofit/>
          </a:bodyPr>
          <a:lstStyle/>
          <a:p>
            <a:pPr>
              <a:buSzPts val="3300"/>
            </a:pPr>
            <a:r>
              <a:rPr lang="en-US" sz="3300" b="1" dirty="0"/>
              <a:t>Agency Roundtable/California </a:t>
            </a:r>
            <a:r>
              <a:rPr lang="en-US" sz="3300" b="1" dirty="0" err="1"/>
              <a:t>WateReuse</a:t>
            </a:r>
            <a:r>
              <a:rPr lang="en-US" sz="3300" b="1" dirty="0"/>
              <a:t> Monthly Newsletter Input</a:t>
            </a:r>
            <a:br>
              <a:rPr lang="en-US" sz="3300" b="1" dirty="0"/>
            </a:br>
            <a:br>
              <a:rPr lang="en-US" sz="3300" b="1" dirty="0"/>
            </a:br>
            <a:r>
              <a:rPr lang="en-US" sz="2800" b="1" dirty="0">
                <a:solidFill>
                  <a:schemeClr val="accent6"/>
                </a:solidFill>
              </a:rPr>
              <a:t>Steve Thomas</a:t>
            </a: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17</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77899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FDCB-87EB-4B87-87BD-5300DE9CC7A6}"/>
              </a:ext>
            </a:extLst>
          </p:cNvPr>
          <p:cNvSpPr>
            <a:spLocks noGrp="1"/>
          </p:cNvSpPr>
          <p:nvPr>
            <p:ph type="title"/>
          </p:nvPr>
        </p:nvSpPr>
        <p:spPr/>
        <p:txBody>
          <a:bodyPr/>
          <a:lstStyle/>
          <a:p>
            <a:r>
              <a:rPr lang="en-US"/>
              <a:t>Today’s Presentation/Discussion</a:t>
            </a:r>
          </a:p>
        </p:txBody>
      </p:sp>
      <p:sp>
        <p:nvSpPr>
          <p:cNvPr id="3" name="Text Placeholder 2">
            <a:extLst>
              <a:ext uri="{FF2B5EF4-FFF2-40B4-BE49-F238E27FC236}">
                <a16:creationId xmlns:a16="http://schemas.microsoft.com/office/drawing/2014/main" id="{8A6D0D1A-8CB5-4966-8AAE-AB44375D3D5D}"/>
              </a:ext>
            </a:extLst>
          </p:cNvPr>
          <p:cNvSpPr>
            <a:spLocks noGrp="1"/>
          </p:cNvSpPr>
          <p:nvPr>
            <p:ph type="body" idx="1"/>
          </p:nvPr>
        </p:nvSpPr>
        <p:spPr/>
        <p:txBody>
          <a:bodyPr/>
          <a:lstStyle/>
          <a:p>
            <a:r>
              <a:rPr lang="en-US" b="1" dirty="0"/>
              <a:t>Water Reuse During Times of Above-Average Precipitation</a:t>
            </a:r>
          </a:p>
          <a:p>
            <a:pPr lvl="1"/>
            <a:r>
              <a:rPr lang="en-US" dirty="0"/>
              <a:t>Steve Wait, GHD</a:t>
            </a:r>
          </a:p>
          <a:p>
            <a:pPr marL="600075" lvl="1" indent="0">
              <a:buNone/>
            </a:pPr>
            <a:endParaRPr lang="en-US" dirty="0"/>
          </a:p>
          <a:p>
            <a:endParaRPr lang="en-US" sz="2000" dirty="0"/>
          </a:p>
        </p:txBody>
      </p:sp>
    </p:spTree>
    <p:extLst>
      <p:ext uri="{BB962C8B-B14F-4D97-AF65-F5344CB8AC3E}">
        <p14:creationId xmlns:p14="http://schemas.microsoft.com/office/powerpoint/2010/main" val="11114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305487" y="1387700"/>
            <a:ext cx="7740642" cy="4706982"/>
          </a:xfrm>
          <a:prstGeom prst="rect">
            <a:avLst/>
          </a:prstGeom>
          <a:noFill/>
          <a:ln>
            <a:noFill/>
          </a:ln>
        </p:spPr>
        <p:txBody>
          <a:bodyPr spcFirstLastPara="1" wrap="square" lIns="91425" tIns="45700" rIns="91425" bIns="45700" anchor="t" anchorCtr="0">
            <a:noAutofit/>
          </a:bodyPr>
          <a:lstStyle/>
          <a:p>
            <a:pPr marL="385445" indent="-385445">
              <a:spcBef>
                <a:spcPts val="0"/>
              </a:spcBef>
              <a:buSzPts val="1800"/>
              <a:buFont typeface="Rockwell"/>
              <a:buAutoNum type="romanUcPeriod"/>
              <a:tabLst>
                <a:tab pos="6797675" algn="l"/>
              </a:tabLst>
            </a:pPr>
            <a:r>
              <a:rPr lang="en-US" sz="1800" dirty="0"/>
              <a:t>Chapter Business	12:00</a:t>
            </a:r>
            <a:endParaRPr lang="en-US" dirty="0"/>
          </a:p>
          <a:p>
            <a:pPr marL="857250" lvl="1" indent="-400050">
              <a:spcBef>
                <a:spcPts val="0"/>
              </a:spcBef>
              <a:buSzPts val="1800"/>
              <a:buAutoNum type="romanLcPeriod"/>
              <a:tabLst>
                <a:tab pos="6797675" algn="l"/>
              </a:tabLst>
            </a:pPr>
            <a:r>
              <a:rPr lang="en-US" sz="1600" dirty="0"/>
              <a:t>Chapter Updates</a:t>
            </a:r>
          </a:p>
          <a:p>
            <a:pPr marL="857250" lvl="1" indent="-400050">
              <a:spcBef>
                <a:spcPts val="0"/>
              </a:spcBef>
              <a:buSzPts val="1800"/>
              <a:buAutoNum type="romanLcPeriod"/>
              <a:tabLst>
                <a:tab pos="6797675" algn="l"/>
              </a:tabLst>
            </a:pPr>
            <a:r>
              <a:rPr lang="en-US" sz="1600" dirty="0"/>
              <a:t>Chapter Trustee Report</a:t>
            </a:r>
            <a:endParaRPr lang="en-US" dirty="0"/>
          </a:p>
          <a:p>
            <a:pPr marL="857250" lvl="1" indent="-400050">
              <a:spcBef>
                <a:spcPts val="0"/>
              </a:spcBef>
              <a:buSzPts val="1800"/>
              <a:buFont typeface="+mj-lt"/>
              <a:buAutoNum type="romanLcPeriod"/>
              <a:tabLst>
                <a:tab pos="6797675" algn="l"/>
              </a:tabLst>
            </a:pPr>
            <a:r>
              <a:rPr lang="en-US" sz="1600" dirty="0"/>
              <a:t>Legislative, Regulatory, and Funding Updates</a:t>
            </a:r>
          </a:p>
          <a:p>
            <a:pPr marL="857250" lvl="1" indent="-400050">
              <a:spcBef>
                <a:spcPts val="0"/>
              </a:spcBef>
              <a:buSzPts val="1800"/>
              <a:buAutoNum type="romanLcPeriod"/>
              <a:tabLst>
                <a:tab pos="6797675" algn="l"/>
              </a:tabLst>
            </a:pPr>
            <a:r>
              <a:rPr lang="en-US" sz="1600" dirty="0"/>
              <a:t>Next Central Coast Chapter Meeting</a:t>
            </a:r>
          </a:p>
          <a:p>
            <a:pPr marL="1314450" lvl="2" indent="-400050">
              <a:spcBef>
                <a:spcPts val="0"/>
              </a:spcBef>
              <a:buSzPts val="1800"/>
              <a:buAutoNum type="romanLcPeriod"/>
              <a:tabLst>
                <a:tab pos="6797675" algn="l"/>
              </a:tabLst>
            </a:pPr>
            <a:r>
              <a:rPr lang="en-US" sz="1600" dirty="0"/>
              <a:t>Date: May XX, 2024 </a:t>
            </a:r>
            <a:endParaRPr lang="en-US" dirty="0"/>
          </a:p>
          <a:p>
            <a:pPr marL="1314450" lvl="2" indent="-400050">
              <a:spcBef>
                <a:spcPts val="0"/>
              </a:spcBef>
              <a:buSzPts val="1800"/>
              <a:buAutoNum type="romanLcPeriod"/>
              <a:tabLst>
                <a:tab pos="6797675" algn="l"/>
              </a:tabLst>
            </a:pPr>
            <a:r>
              <a:rPr lang="en-US" sz="1600" dirty="0"/>
              <a:t>Topic: TBD</a:t>
            </a:r>
          </a:p>
          <a:p>
            <a:pPr marL="1314450" lvl="2" indent="-400050">
              <a:spcBef>
                <a:spcPts val="0"/>
              </a:spcBef>
              <a:buSzPts val="1800"/>
              <a:buAutoNum type="romanLcPeriod"/>
              <a:tabLst>
                <a:tab pos="6797675" algn="l"/>
              </a:tabLst>
            </a:pPr>
            <a:r>
              <a:rPr lang="en-US" sz="1600" dirty="0"/>
              <a:t>Location: TBD</a:t>
            </a:r>
            <a:endParaRPr lang="en-US" dirty="0"/>
          </a:p>
          <a:p>
            <a:pPr marL="385445" indent="-385445">
              <a:buSzPts val="1800"/>
              <a:buAutoNum type="romanUcPeriod"/>
              <a:tabLst>
                <a:tab pos="6797675" algn="l"/>
              </a:tabLst>
            </a:pPr>
            <a:r>
              <a:rPr lang="en-US" sz="1800" dirty="0"/>
              <a:t>Agency Roundtable/Monthly Newsletter Updates                      12:20</a:t>
            </a:r>
            <a:endParaRPr lang="en-US" dirty="0"/>
          </a:p>
          <a:p>
            <a:pPr marL="385445" indent="-385445">
              <a:buSzPts val="1800"/>
              <a:buFont typeface="Rockwell"/>
              <a:buAutoNum type="romanUcPeriod"/>
              <a:tabLst>
                <a:tab pos="6797675" algn="l"/>
              </a:tabLst>
            </a:pPr>
            <a:r>
              <a:rPr lang="en-US" sz="1800" dirty="0"/>
              <a:t>Presentation	12:30</a:t>
            </a:r>
          </a:p>
          <a:p>
            <a:pPr marL="385445" indent="-385445">
              <a:buSzPts val="1800"/>
              <a:buFont typeface="Rockwell"/>
              <a:buAutoNum type="romanUcPeriod"/>
              <a:tabLst>
                <a:tab pos="6797675" algn="l"/>
              </a:tabLst>
            </a:pPr>
            <a:r>
              <a:rPr lang="en-US" sz="1800" dirty="0"/>
              <a:t>Adjourn Meeting 	1:00</a:t>
            </a:r>
          </a:p>
        </p:txBody>
      </p:sp>
      <p:sp>
        <p:nvSpPr>
          <p:cNvPr id="219" name="Shape 219"/>
          <p:cNvSpPr txBox="1">
            <a:spLocks noGrp="1"/>
          </p:cNvSpPr>
          <p:nvPr>
            <p:ph type="title"/>
          </p:nvPr>
        </p:nvSpPr>
        <p:spPr>
          <a:xfrm>
            <a:off x="498474" y="484094"/>
            <a:ext cx="7556313"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600"/>
              <a:buFont typeface="Rockwell"/>
              <a:buNone/>
            </a:pPr>
            <a:r>
              <a:rPr lang="en-US" sz="3600" b="0" i="0" u="none" strike="noStrike" cap="none" dirty="0">
                <a:solidFill>
                  <a:schemeClr val="accent1"/>
                </a:solidFill>
                <a:latin typeface="Rockwell"/>
                <a:ea typeface="Rockwell"/>
                <a:cs typeface="Rockwell"/>
                <a:sym typeface="Rockwell"/>
              </a:rPr>
              <a:t>Agenda</a:t>
            </a:r>
            <a:endParaRPr sz="3600" b="0" i="0" u="none" strike="noStrike" cap="none" dirty="0">
              <a:solidFill>
                <a:schemeClr val="accent1"/>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800207" y="3127086"/>
            <a:ext cx="6655708" cy="1116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300"/>
              <a:buFont typeface="Rockwell"/>
              <a:buNone/>
            </a:pPr>
            <a:r>
              <a:rPr lang="en-US" sz="3300" b="1" dirty="0"/>
              <a:t>Chapter Updates</a:t>
            </a:r>
            <a:br>
              <a:rPr lang="en-US" sz="3300" b="1" dirty="0"/>
            </a:br>
            <a:br>
              <a:rPr lang="en-US" sz="3300" b="1" dirty="0"/>
            </a:br>
            <a:r>
              <a:rPr lang="en-US" sz="2800" b="1" dirty="0">
                <a:solidFill>
                  <a:schemeClr val="accent6"/>
                </a:solidFill>
              </a:rPr>
              <a:t>Shannon Jessica</a:t>
            </a:r>
            <a:endParaRPr sz="2800" b="1" i="0" u="none" strike="noStrike" cap="none" dirty="0">
              <a:solidFill>
                <a:schemeClr val="accent6"/>
              </a:solidFill>
              <a:latin typeface="Rockwell"/>
              <a:ea typeface="Rockwell"/>
              <a:cs typeface="Rockwell"/>
              <a:sym typeface="Rockwell"/>
            </a:endParaRPr>
          </a:p>
        </p:txBody>
      </p:sp>
      <p:sp>
        <p:nvSpPr>
          <p:cNvPr id="225" name="Shape 225"/>
          <p:cNvSpPr txBox="1">
            <a:spLocks noGrp="1"/>
          </p:cNvSpPr>
          <p:nvPr>
            <p:ph type="sldNum" idx="12"/>
          </p:nvPr>
        </p:nvSpPr>
        <p:spPr>
          <a:xfrm>
            <a:off x="8148112" y="5829300"/>
            <a:ext cx="307802" cy="1714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400">
                <a:solidFill>
                  <a:schemeClr val="lt1"/>
                </a:solidFill>
                <a:latin typeface="Rockwell"/>
                <a:ea typeface="Rockwell"/>
                <a:cs typeface="Rockwell"/>
                <a:sym typeface="Rockwell"/>
              </a:rPr>
              <a:t>3</a:t>
            </a:fld>
            <a:endParaRPr sz="14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5953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r>
              <a:rPr lang="en-US" sz="3200" dirty="0"/>
              <a:t>WRCA Central Coast Chapter Updates</a:t>
            </a:r>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650874" y="1500326"/>
            <a:ext cx="7944486" cy="5166804"/>
          </a:xfrm>
        </p:spPr>
        <p:txBody>
          <a:bodyPr/>
          <a:lstStyle/>
          <a:p>
            <a:r>
              <a:rPr lang="en-US" dirty="0" err="1"/>
              <a:t>WateReuse</a:t>
            </a:r>
            <a:r>
              <a:rPr lang="en-US" dirty="0"/>
              <a:t> Symposium in Denver - Recap</a:t>
            </a:r>
          </a:p>
          <a:p>
            <a:r>
              <a:rPr lang="en-US" dirty="0"/>
              <a:t>2024 </a:t>
            </a:r>
            <a:r>
              <a:rPr lang="en-US" dirty="0" err="1"/>
              <a:t>WateReuse</a:t>
            </a:r>
            <a:r>
              <a:rPr lang="en-US" dirty="0"/>
              <a:t> California Conference </a:t>
            </a:r>
          </a:p>
          <a:p>
            <a:pPr lvl="1"/>
            <a:r>
              <a:rPr lang="en-US" dirty="0"/>
              <a:t>September 15 – 17 2024 in Garden Grove, CA</a:t>
            </a:r>
          </a:p>
          <a:p>
            <a:pPr lvl="1"/>
            <a:r>
              <a:rPr lang="en-US" dirty="0"/>
              <a:t>Call for abstracts will begin early April</a:t>
            </a:r>
          </a:p>
          <a:p>
            <a:r>
              <a:rPr lang="en-US" dirty="0"/>
              <a:t>WRCA Leadership Updates</a:t>
            </a:r>
          </a:p>
          <a:p>
            <a:pPr lvl="1"/>
            <a:r>
              <a:rPr lang="en-US" dirty="0" err="1"/>
              <a:t>Brenley</a:t>
            </a:r>
            <a:r>
              <a:rPr lang="en-US" dirty="0"/>
              <a:t> McKenna  - New Managing Director on April 1, 2024</a:t>
            </a:r>
          </a:p>
          <a:p>
            <a:pPr lvl="1"/>
            <a:r>
              <a:rPr lang="en-US" dirty="0"/>
              <a:t>Kyle Swanson – New Treasurer</a:t>
            </a:r>
          </a:p>
        </p:txBody>
      </p:sp>
    </p:spTree>
    <p:extLst>
      <p:ext uri="{BB962C8B-B14F-4D97-AF65-F5344CB8AC3E}">
        <p14:creationId xmlns:p14="http://schemas.microsoft.com/office/powerpoint/2010/main" val="140015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r>
              <a:rPr lang="en-US" sz="3200" dirty="0"/>
              <a:t>WRCA Central Coast Chapter Updates</a:t>
            </a:r>
          </a:p>
        </p:txBody>
      </p:sp>
      <p:pic>
        <p:nvPicPr>
          <p:cNvPr id="5" name="Picture 4">
            <a:extLst>
              <a:ext uri="{FF2B5EF4-FFF2-40B4-BE49-F238E27FC236}">
                <a16:creationId xmlns:a16="http://schemas.microsoft.com/office/drawing/2014/main" id="{ABA90A6C-B616-101C-5EDD-8E83A4634806}"/>
              </a:ext>
            </a:extLst>
          </p:cNvPr>
          <p:cNvPicPr>
            <a:picLocks noChangeAspect="1"/>
          </p:cNvPicPr>
          <p:nvPr/>
        </p:nvPicPr>
        <p:blipFill>
          <a:blip r:embed="rId2"/>
          <a:stretch>
            <a:fillRect/>
          </a:stretch>
        </p:blipFill>
        <p:spPr>
          <a:xfrm>
            <a:off x="166968" y="1955307"/>
            <a:ext cx="8770090" cy="4631924"/>
          </a:xfrm>
          <a:prstGeom prst="rect">
            <a:avLst/>
          </a:prstGeom>
        </p:spPr>
      </p:pic>
    </p:spTree>
    <p:extLst>
      <p:ext uri="{BB962C8B-B14F-4D97-AF65-F5344CB8AC3E}">
        <p14:creationId xmlns:p14="http://schemas.microsoft.com/office/powerpoint/2010/main" val="187819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pPr algn="ctr"/>
            <a:r>
              <a:rPr lang="en-US" sz="3200" dirty="0"/>
              <a:t>National Women’s History Month </a:t>
            </a:r>
            <a:br>
              <a:rPr lang="en-US" sz="3200" dirty="0"/>
            </a:br>
            <a:r>
              <a:rPr lang="en-US" sz="3200" dirty="0"/>
              <a:t>March 2024</a:t>
            </a:r>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2881964" y="2059618"/>
            <a:ext cx="6111115" cy="4314287"/>
          </a:xfrm>
        </p:spPr>
        <p:txBody>
          <a:bodyPr/>
          <a:lstStyle/>
          <a:p>
            <a:r>
              <a:rPr lang="en-US" dirty="0"/>
              <a:t>Ellen Henrietta Swallow Richards (1842 – 1911)</a:t>
            </a:r>
          </a:p>
          <a:p>
            <a:pPr marL="742950" lvl="1" indent="-285750">
              <a:lnSpc>
                <a:spcPct val="150000"/>
              </a:lnSpc>
              <a:buFont typeface="Wingdings" panose="05000000000000000000" pitchFamily="2" charset="2"/>
              <a:buChar char="§"/>
            </a:pPr>
            <a:r>
              <a:rPr lang="en-US" dirty="0"/>
              <a:t>First woman environmental engineer</a:t>
            </a:r>
          </a:p>
          <a:p>
            <a:pPr marL="742950" lvl="1" indent="-285750">
              <a:lnSpc>
                <a:spcPct val="150000"/>
              </a:lnSpc>
              <a:buFont typeface="Wingdings" panose="05000000000000000000" pitchFamily="2" charset="2"/>
              <a:buChar char="§"/>
            </a:pPr>
            <a:r>
              <a:rPr lang="en-US" dirty="0"/>
              <a:t>In 1884 became an instructor in sanitary chemistry at MIT</a:t>
            </a:r>
          </a:p>
          <a:p>
            <a:pPr marL="742950" lvl="1" indent="-285750">
              <a:lnSpc>
                <a:spcPct val="150000"/>
              </a:lnSpc>
              <a:buFont typeface="Wingdings" panose="05000000000000000000" pitchFamily="2" charset="2"/>
              <a:buChar char="§"/>
            </a:pPr>
            <a:r>
              <a:rPr lang="en-US" dirty="0"/>
              <a:t>Was a consulting chemist for the Massachusetts State Board of Health from 1872 – 1875, and the Commonwealth’s official water analyst from 1887 – 1897</a:t>
            </a:r>
          </a:p>
          <a:p>
            <a:endParaRPr lang="en-US" dirty="0"/>
          </a:p>
        </p:txBody>
      </p:sp>
      <p:pic>
        <p:nvPicPr>
          <p:cNvPr id="4" name="Picture 3" descr="A person in a black dress&#10;&#10;Description automatically generated">
            <a:extLst>
              <a:ext uri="{FF2B5EF4-FFF2-40B4-BE49-F238E27FC236}">
                <a16:creationId xmlns:a16="http://schemas.microsoft.com/office/drawing/2014/main" id="{25C4B418-5BDF-F404-4B8F-E5C1C8EBB72A}"/>
              </a:ext>
            </a:extLst>
          </p:cNvPr>
          <p:cNvPicPr>
            <a:picLocks noChangeAspect="1"/>
          </p:cNvPicPr>
          <p:nvPr/>
        </p:nvPicPr>
        <p:blipFill>
          <a:blip r:embed="rId2"/>
          <a:stretch>
            <a:fillRect/>
          </a:stretch>
        </p:blipFill>
        <p:spPr>
          <a:xfrm>
            <a:off x="226893" y="2906458"/>
            <a:ext cx="2986823" cy="2986823"/>
          </a:xfrm>
          <a:prstGeom prst="rect">
            <a:avLst/>
          </a:prstGeom>
        </p:spPr>
      </p:pic>
    </p:spTree>
    <p:extLst>
      <p:ext uri="{BB962C8B-B14F-4D97-AF65-F5344CB8AC3E}">
        <p14:creationId xmlns:p14="http://schemas.microsoft.com/office/powerpoint/2010/main" val="180006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pPr algn="ctr"/>
            <a:r>
              <a:rPr lang="en-US" sz="3200" dirty="0"/>
              <a:t>Central Coast Chapter Shout-Outs Women of </a:t>
            </a:r>
            <a:r>
              <a:rPr lang="en-US" sz="3200" dirty="0" err="1"/>
              <a:t>WateReuse</a:t>
            </a:r>
            <a:endParaRPr lang="en-US" sz="3200" dirty="0"/>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599757" y="1890944"/>
            <a:ext cx="7944486" cy="4643020"/>
          </a:xfrm>
        </p:spPr>
        <p:txBody>
          <a:bodyPr/>
          <a:lstStyle/>
          <a:p>
            <a:r>
              <a:rPr lang="en-US" dirty="0"/>
              <a:t>Shout-Outs</a:t>
            </a:r>
          </a:p>
          <a:p>
            <a:pPr lvl="1"/>
            <a:r>
              <a:rPr lang="en-US" b="1" u="sng" dirty="0">
                <a:solidFill>
                  <a:schemeClr val="accent1"/>
                </a:solidFill>
              </a:rPr>
              <a:t>Gina Dorrington from Ventura Water</a:t>
            </a:r>
            <a:r>
              <a:rPr lang="en-US" dirty="0"/>
              <a:t>: Wonderful combination of operations and engineering experience and a great person on top of that!</a:t>
            </a:r>
          </a:p>
          <a:p>
            <a:pPr lvl="1"/>
            <a:r>
              <a:rPr lang="en-US" b="1" u="sng" dirty="0">
                <a:solidFill>
                  <a:schemeClr val="accent1"/>
                </a:solidFill>
              </a:rPr>
              <a:t>Lydia Holmes from Ventura Water</a:t>
            </a:r>
            <a:r>
              <a:rPr lang="en-US" dirty="0"/>
              <a:t>: At </a:t>
            </a:r>
            <a:r>
              <a:rPr lang="en-US" dirty="0" err="1"/>
              <a:t>Carollo</a:t>
            </a:r>
            <a:r>
              <a:rPr lang="en-US" dirty="0"/>
              <a:t> she was the first senior executive to ever work part time while raising a family, one of our first woman shareholders, is committed to water reuse on the Central Coast (including for Ventura where she has been working for &gt;10 years and is currently on her fourth Ventura Water GM)</a:t>
            </a:r>
          </a:p>
        </p:txBody>
      </p:sp>
    </p:spTree>
    <p:extLst>
      <p:ext uri="{BB962C8B-B14F-4D97-AF65-F5344CB8AC3E}">
        <p14:creationId xmlns:p14="http://schemas.microsoft.com/office/powerpoint/2010/main" val="85770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pPr algn="ctr"/>
            <a:r>
              <a:rPr lang="en-US" sz="3200" dirty="0"/>
              <a:t>Central Coast Chapter Shout-Outs Women of </a:t>
            </a:r>
            <a:r>
              <a:rPr lang="en-US" sz="3200" dirty="0" err="1"/>
              <a:t>WateReuse</a:t>
            </a:r>
            <a:endParaRPr lang="en-US" sz="3200" dirty="0"/>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599757" y="1890944"/>
            <a:ext cx="3137742" cy="2743200"/>
          </a:xfrm>
        </p:spPr>
        <p:txBody>
          <a:bodyPr/>
          <a:lstStyle/>
          <a:p>
            <a:pPr marL="133350" indent="0">
              <a:buNone/>
            </a:pPr>
            <a:r>
              <a:rPr lang="en-US" dirty="0"/>
              <a:t>Here’s a picture of me and </a:t>
            </a:r>
            <a:r>
              <a:rPr lang="en-US" b="1" u="sng" dirty="0">
                <a:solidFill>
                  <a:schemeClr val="accent1"/>
                </a:solidFill>
              </a:rPr>
              <a:t>Linda </a:t>
            </a:r>
            <a:r>
              <a:rPr lang="en-US" b="1" u="sng" dirty="0" err="1">
                <a:solidFill>
                  <a:schemeClr val="accent1"/>
                </a:solidFill>
              </a:rPr>
              <a:t>Sumansky</a:t>
            </a:r>
            <a:r>
              <a:rPr lang="en-US" dirty="0"/>
              <a:t>, </a:t>
            </a:r>
            <a:r>
              <a:rPr lang="en-US" dirty="0" err="1"/>
              <a:t>VenturaWaterPure</a:t>
            </a:r>
            <a:r>
              <a:rPr lang="en-US" dirty="0"/>
              <a:t> Program Director at the installation of Ventura’s </a:t>
            </a:r>
            <a:r>
              <a:rPr lang="en-US" dirty="0" err="1"/>
              <a:t>oceal</a:t>
            </a:r>
            <a:r>
              <a:rPr lang="en-US" dirty="0"/>
              <a:t> outfall pipeline</a:t>
            </a:r>
          </a:p>
          <a:p>
            <a:pPr marL="133350" indent="0">
              <a:buNone/>
            </a:pPr>
            <a:r>
              <a:rPr lang="en-US" dirty="0"/>
              <a:t>		-Gina </a:t>
            </a:r>
          </a:p>
        </p:txBody>
      </p:sp>
      <p:pic>
        <p:nvPicPr>
          <p:cNvPr id="4" name="Picture 3">
            <a:extLst>
              <a:ext uri="{FF2B5EF4-FFF2-40B4-BE49-F238E27FC236}">
                <a16:creationId xmlns:a16="http://schemas.microsoft.com/office/drawing/2014/main" id="{97B09A42-E723-7F82-3727-9E2FE0C2C835}"/>
              </a:ext>
            </a:extLst>
          </p:cNvPr>
          <p:cNvPicPr>
            <a:picLocks noChangeAspect="1"/>
          </p:cNvPicPr>
          <p:nvPr/>
        </p:nvPicPr>
        <p:blipFill>
          <a:blip r:embed="rId2"/>
          <a:stretch>
            <a:fillRect/>
          </a:stretch>
        </p:blipFill>
        <p:spPr>
          <a:xfrm>
            <a:off x="4122459" y="1566909"/>
            <a:ext cx="3438095" cy="4580952"/>
          </a:xfrm>
          <a:prstGeom prst="rect">
            <a:avLst/>
          </a:prstGeom>
        </p:spPr>
      </p:pic>
    </p:spTree>
    <p:extLst>
      <p:ext uri="{BB962C8B-B14F-4D97-AF65-F5344CB8AC3E}">
        <p14:creationId xmlns:p14="http://schemas.microsoft.com/office/powerpoint/2010/main" val="81241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167-8BE1-D94B-C749-08DF94B12F5E}"/>
              </a:ext>
            </a:extLst>
          </p:cNvPr>
          <p:cNvSpPr>
            <a:spLocks noGrp="1"/>
          </p:cNvSpPr>
          <p:nvPr>
            <p:ph type="title"/>
          </p:nvPr>
        </p:nvSpPr>
        <p:spPr/>
        <p:txBody>
          <a:bodyPr/>
          <a:lstStyle/>
          <a:p>
            <a:pPr algn="ctr"/>
            <a:r>
              <a:rPr lang="en-US" sz="3200" dirty="0"/>
              <a:t>Central Coast Chapter Shout-Outs Women of </a:t>
            </a:r>
            <a:r>
              <a:rPr lang="en-US" sz="3200" dirty="0" err="1"/>
              <a:t>WateReuse</a:t>
            </a:r>
            <a:endParaRPr lang="en-US" sz="3200" dirty="0"/>
          </a:p>
        </p:txBody>
      </p:sp>
      <p:sp>
        <p:nvSpPr>
          <p:cNvPr id="3" name="Text Placeholder 2">
            <a:extLst>
              <a:ext uri="{FF2B5EF4-FFF2-40B4-BE49-F238E27FC236}">
                <a16:creationId xmlns:a16="http://schemas.microsoft.com/office/drawing/2014/main" id="{F27CC559-A2B3-70F1-59A9-D8487791735D}"/>
              </a:ext>
            </a:extLst>
          </p:cNvPr>
          <p:cNvSpPr>
            <a:spLocks noGrp="1"/>
          </p:cNvSpPr>
          <p:nvPr>
            <p:ph type="body" idx="1"/>
          </p:nvPr>
        </p:nvSpPr>
        <p:spPr>
          <a:xfrm>
            <a:off x="4208475" y="4838331"/>
            <a:ext cx="3137742" cy="1828799"/>
          </a:xfrm>
        </p:spPr>
        <p:txBody>
          <a:bodyPr/>
          <a:lstStyle/>
          <a:p>
            <a:pPr marL="133350" indent="0">
              <a:buNone/>
            </a:pPr>
            <a:r>
              <a:rPr lang="en-US" sz="1600" dirty="0"/>
              <a:t>Me, Carinna Ellison and Cara Aguiar on our way to the H2O Women Conference in Santa Barbara 2022.</a:t>
            </a:r>
          </a:p>
          <a:p>
            <a:pPr marL="133350" indent="0">
              <a:buNone/>
            </a:pPr>
            <a:r>
              <a:rPr lang="en-US" sz="1600" dirty="0"/>
              <a:t>		-Shannon</a:t>
            </a:r>
          </a:p>
        </p:txBody>
      </p:sp>
      <p:pic>
        <p:nvPicPr>
          <p:cNvPr id="7" name="Picture 6">
            <a:extLst>
              <a:ext uri="{FF2B5EF4-FFF2-40B4-BE49-F238E27FC236}">
                <a16:creationId xmlns:a16="http://schemas.microsoft.com/office/drawing/2014/main" id="{CF964867-4AD0-40CB-26D5-959610D4C5C2}"/>
              </a:ext>
            </a:extLst>
          </p:cNvPr>
          <p:cNvPicPr>
            <a:picLocks noChangeAspect="1"/>
          </p:cNvPicPr>
          <p:nvPr/>
        </p:nvPicPr>
        <p:blipFill>
          <a:blip r:embed="rId2"/>
          <a:stretch>
            <a:fillRect/>
          </a:stretch>
        </p:blipFill>
        <p:spPr>
          <a:xfrm>
            <a:off x="1501652" y="2922184"/>
            <a:ext cx="2590954" cy="3451722"/>
          </a:xfrm>
          <a:prstGeom prst="rect">
            <a:avLst/>
          </a:prstGeom>
        </p:spPr>
      </p:pic>
      <p:sp>
        <p:nvSpPr>
          <p:cNvPr id="8" name="Arrow: Down 7">
            <a:extLst>
              <a:ext uri="{FF2B5EF4-FFF2-40B4-BE49-F238E27FC236}">
                <a16:creationId xmlns:a16="http://schemas.microsoft.com/office/drawing/2014/main" id="{3FAB461C-3879-E1C9-60DB-D773CF050B6C}"/>
              </a:ext>
            </a:extLst>
          </p:cNvPr>
          <p:cNvSpPr/>
          <p:nvPr/>
        </p:nvSpPr>
        <p:spPr>
          <a:xfrm rot="20039800">
            <a:off x="1553593" y="2464657"/>
            <a:ext cx="106532" cy="7901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7BBC295-742B-A109-7C96-ABF8B5D927AD}"/>
              </a:ext>
            </a:extLst>
          </p:cNvPr>
          <p:cNvSpPr txBox="1"/>
          <p:nvPr/>
        </p:nvSpPr>
        <p:spPr>
          <a:xfrm>
            <a:off x="0" y="1757980"/>
            <a:ext cx="2086252" cy="738664"/>
          </a:xfrm>
          <a:prstGeom prst="rect">
            <a:avLst/>
          </a:prstGeom>
          <a:noFill/>
        </p:spPr>
        <p:txBody>
          <a:bodyPr wrap="square" rtlCol="0">
            <a:spAutoFit/>
          </a:bodyPr>
          <a:lstStyle/>
          <a:p>
            <a:pPr algn="ctr"/>
            <a:r>
              <a:rPr lang="en-US" dirty="0">
                <a:solidFill>
                  <a:schemeClr val="accent1"/>
                </a:solidFill>
              </a:rPr>
              <a:t>Water/Wastewater Compliance Technician</a:t>
            </a:r>
          </a:p>
          <a:p>
            <a:pPr algn="ctr"/>
            <a:r>
              <a:rPr lang="en-US" b="1" u="sng" dirty="0">
                <a:solidFill>
                  <a:schemeClr val="accent1"/>
                </a:solidFill>
              </a:rPr>
              <a:t>Cara Aguiar</a:t>
            </a:r>
          </a:p>
        </p:txBody>
      </p:sp>
      <p:sp>
        <p:nvSpPr>
          <p:cNvPr id="10" name="TextBox 9">
            <a:extLst>
              <a:ext uri="{FF2B5EF4-FFF2-40B4-BE49-F238E27FC236}">
                <a16:creationId xmlns:a16="http://schemas.microsoft.com/office/drawing/2014/main" id="{C474F0FA-A2E3-6FCC-EE1B-709F4BE3D6DA}"/>
              </a:ext>
            </a:extLst>
          </p:cNvPr>
          <p:cNvSpPr txBox="1"/>
          <p:nvPr/>
        </p:nvSpPr>
        <p:spPr>
          <a:xfrm>
            <a:off x="2942596" y="1898004"/>
            <a:ext cx="2086252" cy="738664"/>
          </a:xfrm>
          <a:prstGeom prst="rect">
            <a:avLst/>
          </a:prstGeom>
          <a:noFill/>
        </p:spPr>
        <p:txBody>
          <a:bodyPr wrap="square" rtlCol="0">
            <a:spAutoFit/>
          </a:bodyPr>
          <a:lstStyle/>
          <a:p>
            <a:pPr algn="ctr"/>
            <a:r>
              <a:rPr lang="en-US" dirty="0">
                <a:solidFill>
                  <a:schemeClr val="accent1"/>
                </a:solidFill>
              </a:rPr>
              <a:t>Water/Wastewater Operator</a:t>
            </a:r>
          </a:p>
          <a:p>
            <a:pPr algn="ctr"/>
            <a:r>
              <a:rPr lang="en-US" b="1" u="sng" dirty="0">
                <a:solidFill>
                  <a:schemeClr val="accent1"/>
                </a:solidFill>
              </a:rPr>
              <a:t>Carinna Ellison</a:t>
            </a:r>
          </a:p>
        </p:txBody>
      </p:sp>
      <p:sp>
        <p:nvSpPr>
          <p:cNvPr id="11" name="Arrow: Down 10">
            <a:extLst>
              <a:ext uri="{FF2B5EF4-FFF2-40B4-BE49-F238E27FC236}">
                <a16:creationId xmlns:a16="http://schemas.microsoft.com/office/drawing/2014/main" id="{2416B3DA-8B24-F722-0005-2A0B8C0695DF}"/>
              </a:ext>
            </a:extLst>
          </p:cNvPr>
          <p:cNvSpPr/>
          <p:nvPr/>
        </p:nvSpPr>
        <p:spPr>
          <a:xfrm rot="2108091">
            <a:off x="3400927" y="2682637"/>
            <a:ext cx="159842" cy="9318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5000"/>
                  <a:lumOff val="75000"/>
                </a:schemeClr>
              </a:solidFill>
            </a:endParaRPr>
          </a:p>
        </p:txBody>
      </p:sp>
    </p:spTree>
    <p:extLst>
      <p:ext uri="{BB962C8B-B14F-4D97-AF65-F5344CB8AC3E}">
        <p14:creationId xmlns:p14="http://schemas.microsoft.com/office/powerpoint/2010/main" val="4245804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0.0.2025"/>
  <p:tag name="SLIDO_PRESENTATION_ID" val="00000000-0000-0000-0000-000000000000"/>
  <p:tag name="SLIDO_EVENT_UUID" val="135d16b2-6ea3-4d9f-9a1a-1c72f0bda6d0"/>
  <p:tag name="SLIDO_EVENT_SECTION_UUID" val="9b9a9889-5616-4a30-ba56-9ad67048d96a"/>
</p:tagLst>
</file>

<file path=ppt/theme/theme1.xml><?xml version="1.0" encoding="utf-8"?>
<a:theme xmlns:a="http://schemas.openxmlformats.org/drawingml/2006/main"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W-011">
  <a:themeElements>
    <a:clrScheme name="EMWD">
      <a:dk1>
        <a:srgbClr val="000000"/>
      </a:dk1>
      <a:lt1>
        <a:srgbClr val="FFFFFF"/>
      </a:lt1>
      <a:dk2>
        <a:srgbClr val="D0D0CE"/>
      </a:dk2>
      <a:lt2>
        <a:srgbClr val="A7A8AA"/>
      </a:lt2>
      <a:accent1>
        <a:srgbClr val="0057B8"/>
      </a:accent1>
      <a:accent2>
        <a:srgbClr val="00A9E0"/>
      </a:accent2>
      <a:accent3>
        <a:srgbClr val="78BE20"/>
      </a:accent3>
      <a:accent4>
        <a:srgbClr val="582C83"/>
      </a:accent4>
      <a:accent5>
        <a:srgbClr val="00C7B1"/>
      </a:accent5>
      <a:accent6>
        <a:srgbClr val="485CC7"/>
      </a:accent6>
      <a:hlink>
        <a:srgbClr val="0057B8"/>
      </a:hlink>
      <a:folHlink>
        <a:srgbClr val="582C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Power Point Template.pptx" id="{FE7B7128-3E28-4DF5-8F13-7FEC38FB8E1F}" vid="{C90CFF61-AF0A-4E2E-B89A-D3D7E002130B}"/>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roplet">
    <a:dk1>
      <a:srgbClr val="000000"/>
    </a:dk1>
    <a:lt1>
      <a:srgbClr val="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Custom">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870477-7d32-4999-9cae-54dbc41b3baa" xsi:nil="true"/>
    <lcf76f155ced4ddcb4097134ff3c332f xmlns="274d91e7-61d0-43f2-b1e1-ae7a76cb56b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62C310BED89F4CBF3ABD07CC8A9B76" ma:contentTypeVersion="13" ma:contentTypeDescription="Create a new document." ma:contentTypeScope="" ma:versionID="23145fb4d303e78eecd93b38dbf36d38">
  <xsd:schema xmlns:xsd="http://www.w3.org/2001/XMLSchema" xmlns:xs="http://www.w3.org/2001/XMLSchema" xmlns:p="http://schemas.microsoft.com/office/2006/metadata/properties" xmlns:ns2="274d91e7-61d0-43f2-b1e1-ae7a76cb56bf" xmlns:ns3="10870477-7d32-4999-9cae-54dbc41b3baa" targetNamespace="http://schemas.microsoft.com/office/2006/metadata/properties" ma:root="true" ma:fieldsID="78cc831a303e420882eb0b9bdf935e92" ns2:_="" ns3:_="">
    <xsd:import namespace="274d91e7-61d0-43f2-b1e1-ae7a76cb56bf"/>
    <xsd:import namespace="10870477-7d32-4999-9cae-54dbc41b3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d91e7-61d0-43f2-b1e1-ae7a76cb5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d0fa67-9e13-4313-a06d-fb175cf5d41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70477-7d32-4999-9cae-54dbc41b3b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2900e2-ce4c-4b9e-b876-56ba05d30344}" ma:internalName="TaxCatchAll" ma:showField="CatchAllData" ma:web="10870477-7d32-4999-9cae-54dbc41b3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B9DCD-E355-4478-9A9F-207574C18ABE}">
  <ds:schemaRefs>
    <ds:schemaRef ds:uri="274d91e7-61d0-43f2-b1e1-ae7a76cb56bf"/>
    <ds:schemaRef ds:uri="http://purl.org/dc/terms/"/>
    <ds:schemaRef ds:uri="http://schemas.microsoft.com/office/2006/metadata/properties"/>
    <ds:schemaRef ds:uri="http://schemas.microsoft.com/office/2006/documentManagement/types"/>
    <ds:schemaRef ds:uri="10870477-7d32-4999-9cae-54dbc41b3baa"/>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485F1CC-28A0-4995-AEE0-2E5650398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4d91e7-61d0-43f2-b1e1-ae7a76cb56bf"/>
    <ds:schemaRef ds:uri="10870477-7d32-4999-9cae-54dbc41b3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09E542-6B9B-4C9C-90F6-0A7974ACC3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TotalTime>
  <Words>2763</Words>
  <Application>Microsoft Office PowerPoint</Application>
  <PresentationFormat>On-screen Show (4:3)</PresentationFormat>
  <Paragraphs>244</Paragraphs>
  <Slides>18</Slides>
  <Notes>10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32" baseType="lpstr">
      <vt:lpstr>Arial</vt:lpstr>
      <vt:lpstr>Calibri</vt:lpstr>
      <vt:lpstr>Candara Light</vt:lpstr>
      <vt:lpstr>Noto Sans Symbols</vt:lpstr>
      <vt:lpstr>Open Sans</vt:lpstr>
      <vt:lpstr>Rockwell</vt:lpstr>
      <vt:lpstr>Source Sans Pro</vt:lpstr>
      <vt:lpstr>Symbol</vt:lpstr>
      <vt:lpstr>Times</vt:lpstr>
      <vt:lpstr>Tw Cen MT</vt:lpstr>
      <vt:lpstr>Wingdings</vt:lpstr>
      <vt:lpstr>Advantage</vt:lpstr>
      <vt:lpstr>DW-011</vt:lpstr>
      <vt:lpstr>Presentation</vt:lpstr>
      <vt:lpstr>PowerPoint Presentation</vt:lpstr>
      <vt:lpstr>Agenda</vt:lpstr>
      <vt:lpstr>Chapter Updates  Shannon Jessica</vt:lpstr>
      <vt:lpstr>WRCA Central Coast Chapter Updates</vt:lpstr>
      <vt:lpstr>WRCA Central Coast Chapter Updates</vt:lpstr>
      <vt:lpstr>National Women’s History Month  March 2024</vt:lpstr>
      <vt:lpstr>Central Coast Chapter Shout-Outs Women of WateReuse</vt:lpstr>
      <vt:lpstr>Central Coast Chapter Shout-Outs Women of WateReuse</vt:lpstr>
      <vt:lpstr>Central Coast Chapter Shout-Outs Women of WateReuse</vt:lpstr>
      <vt:lpstr>PowerPoint Presentation</vt:lpstr>
      <vt:lpstr>Legislative, Regulatory, and Funding Updates  Alec Roberts aroberts@cityofventura.ca.gov</vt:lpstr>
      <vt:lpstr>Leg/Reg/Funding Update:  Federal &amp; State Funding Opportunities</vt:lpstr>
      <vt:lpstr>Leg/Reg/Funding Update:  State Bills</vt:lpstr>
      <vt:lpstr>Leg/Reg/Funding Update: Upcoming Bills</vt:lpstr>
      <vt:lpstr>Leg/Reg/Funding Update:  Federal Bills</vt:lpstr>
      <vt:lpstr>Leg/Reg/Funding Update: Regulatory Update</vt:lpstr>
      <vt:lpstr>Agency Roundtable/California WateReuse Monthly Newsletter Input  Steve Thomas</vt:lpstr>
      <vt:lpstr>Today’s Presentation/Discussion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Kingsbury</dc:creator>
  <cp:lastModifiedBy>Michael Steele</cp:lastModifiedBy>
  <cp:revision>70</cp:revision>
  <dcterms:modified xsi:type="dcterms:W3CDTF">2024-03-21T14:55:53Z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0x0101002362C310BED89F4CBF3ABD07CC8A9B76</vt:lpwstr>
  </property>
  <property fmtid="{D5CDD505-2E9C-101B-9397-08002B2CF9AE}" pid="3" name="SlidoAppVersion">
    <vt:lpwstr>0.20.0.2025</vt:lpwstr>
  </property>
  <property fmtid="{D5CDD505-2E9C-101B-9397-08002B2CF9AE}" pid="4" name="MediaServiceImageTags">
    <vt:lpwstr/>
  </property>
</Properties>
</file>