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C229C6AF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9B024C-388F-6E54-4ABB-C5BB3C902F78}" name="Alex Waite" initials="AW" userId="S::Alex.Waite@santamonica.gov::b2aeb632-e3c1-4941-b897-d3cb7a0cf3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82D90B-27F6-42CC-9293-2941B3372343}" v="70" dt="2024-07-25T22:05:26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microsoft.com/office/2018/10/relationships/authors" Target="author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Waite" userId="b2aeb632-e3c1-4941-b897-d3cb7a0cf37c" providerId="ADAL" clId="{4482D90B-27F6-42CC-9293-2941B3372343}"/>
    <pc:docChg chg="undo custSel addSld delSld modSld">
      <pc:chgData name="Alex Waite" userId="b2aeb632-e3c1-4941-b897-d3cb7a0cf37c" providerId="ADAL" clId="{4482D90B-27F6-42CC-9293-2941B3372343}" dt="2024-08-06T23:12:06.223" v="2008" actId="20577"/>
      <pc:docMkLst>
        <pc:docMk/>
      </pc:docMkLst>
      <pc:sldChg chg="addSp delSp modSp mod delDesignElem addCm modCm">
        <pc:chgData name="Alex Waite" userId="b2aeb632-e3c1-4941-b897-d3cb7a0cf37c" providerId="ADAL" clId="{4482D90B-27F6-42CC-9293-2941B3372343}" dt="2024-08-06T23:12:06.223" v="2008" actId="20577"/>
        <pc:sldMkLst>
          <pc:docMk/>
          <pc:sldMk cId="3257517743" sldId="256"/>
        </pc:sldMkLst>
        <pc:spChg chg="mod ord">
          <ac:chgData name="Alex Waite" userId="b2aeb632-e3c1-4941-b897-d3cb7a0cf37c" providerId="ADAL" clId="{4482D90B-27F6-42CC-9293-2941B3372343}" dt="2024-07-25T22:51:57.751" v="1996" actId="20577"/>
          <ac:spMkLst>
            <pc:docMk/>
            <pc:sldMk cId="3257517743" sldId="256"/>
            <ac:spMk id="2" creationId="{FDA94AC9-9A4B-6142-32C8-2638B6193C15}"/>
          </ac:spMkLst>
        </pc:spChg>
        <pc:spChg chg="del mod ord">
          <ac:chgData name="Alex Waite" userId="b2aeb632-e3c1-4941-b897-d3cb7a0cf37c" providerId="ADAL" clId="{4482D90B-27F6-42CC-9293-2941B3372343}" dt="2024-07-25T20:52:28.677" v="11" actId="478"/>
          <ac:spMkLst>
            <pc:docMk/>
            <pc:sldMk cId="3257517743" sldId="256"/>
            <ac:spMk id="3" creationId="{AA137006-3579-DE01-0B51-3DFD1AEC233D}"/>
          </ac:spMkLst>
        </pc:spChg>
        <pc:spChg chg="add mod">
          <ac:chgData name="Alex Waite" userId="b2aeb632-e3c1-4941-b897-d3cb7a0cf37c" providerId="ADAL" clId="{4482D90B-27F6-42CC-9293-2941B3372343}" dt="2024-08-06T23:12:06.223" v="2008" actId="20577"/>
          <ac:spMkLst>
            <pc:docMk/>
            <pc:sldMk cId="3257517743" sldId="256"/>
            <ac:spMk id="4" creationId="{48759709-941E-5A79-EB31-C583F9DF2BAD}"/>
          </ac:spMkLst>
        </pc:spChg>
        <pc:spChg chg="add del">
          <ac:chgData name="Alex Waite" userId="b2aeb632-e3c1-4941-b897-d3cb7a0cf37c" providerId="ADAL" clId="{4482D90B-27F6-42CC-9293-2941B3372343}" dt="2024-07-25T20:54:01.446" v="125"/>
          <ac:spMkLst>
            <pc:docMk/>
            <pc:sldMk cId="3257517743" sldId="256"/>
            <ac:spMk id="1039" creationId="{C497725C-6431-496A-B11C-691354780DCD}"/>
          </ac:spMkLst>
        </pc:spChg>
        <pc:spChg chg="add del">
          <ac:chgData name="Alex Waite" userId="b2aeb632-e3c1-4941-b897-d3cb7a0cf37c" providerId="ADAL" clId="{4482D90B-27F6-42CC-9293-2941B3372343}" dt="2024-07-25T20:54:01.446" v="125"/>
          <ac:spMkLst>
            <pc:docMk/>
            <pc:sldMk cId="3257517743" sldId="256"/>
            <ac:spMk id="1040" creationId="{B81933D1-5615-42C7-9C0B-4EB7105CCE2D}"/>
          </ac:spMkLst>
        </pc:spChg>
        <pc:spChg chg="add del">
          <ac:chgData name="Alex Waite" userId="b2aeb632-e3c1-4941-b897-d3cb7a0cf37c" providerId="ADAL" clId="{4482D90B-27F6-42CC-9293-2941B3372343}" dt="2024-07-25T20:54:01.446" v="125"/>
          <ac:spMkLst>
            <pc:docMk/>
            <pc:sldMk cId="3257517743" sldId="256"/>
            <ac:spMk id="1042" creationId="{B089A89A-1E9C-4761-9DFF-53C275FBF870}"/>
          </ac:spMkLst>
        </pc:spChg>
        <pc:spChg chg="add del">
          <ac:chgData name="Alex Waite" userId="b2aeb632-e3c1-4941-b897-d3cb7a0cf37c" providerId="ADAL" clId="{4482D90B-27F6-42CC-9293-2941B3372343}" dt="2024-07-25T20:54:01.446" v="125"/>
          <ac:spMkLst>
            <pc:docMk/>
            <pc:sldMk cId="3257517743" sldId="256"/>
            <ac:spMk id="1044" creationId="{19C9EAEA-39D0-4B0E-A0EB-51E7B26740B1}"/>
          </ac:spMkLst>
        </pc:spChg>
        <pc:spChg chg="add del">
          <ac:chgData name="Alex Waite" userId="b2aeb632-e3c1-4941-b897-d3cb7a0cf37c" providerId="ADAL" clId="{4482D90B-27F6-42CC-9293-2941B3372343}" dt="2024-07-25T20:51:27.470" v="1" actId="26606"/>
          <ac:spMkLst>
            <pc:docMk/>
            <pc:sldMk cId="3257517743" sldId="256"/>
            <ac:spMk id="1049" creationId="{6234BCC6-39B9-47D9-8BF8-C665401AE23C}"/>
          </ac:spMkLst>
        </pc:spChg>
        <pc:spChg chg="add del">
          <ac:chgData name="Alex Waite" userId="b2aeb632-e3c1-4941-b897-d3cb7a0cf37c" providerId="ADAL" clId="{4482D90B-27F6-42CC-9293-2941B3372343}" dt="2024-07-25T20:51:27.470" v="1" actId="26606"/>
          <ac:spMkLst>
            <pc:docMk/>
            <pc:sldMk cId="3257517743" sldId="256"/>
            <ac:spMk id="1051" creationId="{72A9CE9D-DAC3-40AF-B504-78A64A909F9D}"/>
          </ac:spMkLst>
        </pc:spChg>
        <pc:spChg chg="add del">
          <ac:chgData name="Alex Waite" userId="b2aeb632-e3c1-4941-b897-d3cb7a0cf37c" providerId="ADAL" clId="{4482D90B-27F6-42CC-9293-2941B3372343}" dt="2024-07-25T20:51:27.470" v="1" actId="26606"/>
          <ac:spMkLst>
            <pc:docMk/>
            <pc:sldMk cId="3257517743" sldId="256"/>
            <ac:spMk id="1053" creationId="{506D7452-6CDE-4381-86CE-07B2459383D5}"/>
          </ac:spMkLst>
        </pc:spChg>
        <pc:spChg chg="add del">
          <ac:chgData name="Alex Waite" userId="b2aeb632-e3c1-4941-b897-d3cb7a0cf37c" providerId="ADAL" clId="{4482D90B-27F6-42CC-9293-2941B3372343}" dt="2024-07-25T20:51:27.470" v="1" actId="26606"/>
          <ac:spMkLst>
            <pc:docMk/>
            <pc:sldMk cId="3257517743" sldId="256"/>
            <ac:spMk id="1055" creationId="{762DA937-8B55-4317-BD32-98D7AF30E39E}"/>
          </ac:spMkLst>
        </pc:spChg>
        <pc:spChg chg="add del">
          <ac:chgData name="Alex Waite" userId="b2aeb632-e3c1-4941-b897-d3cb7a0cf37c" providerId="ADAL" clId="{4482D90B-27F6-42CC-9293-2941B3372343}" dt="2024-07-25T20:51:34.551" v="7" actId="26606"/>
          <ac:spMkLst>
            <pc:docMk/>
            <pc:sldMk cId="3257517743" sldId="256"/>
            <ac:spMk id="1056" creationId="{B81933D1-5615-42C7-9C0B-4EB7105CCE2D}"/>
          </ac:spMkLst>
        </pc:spChg>
        <pc:spChg chg="add del">
          <ac:chgData name="Alex Waite" userId="b2aeb632-e3c1-4941-b897-d3cb7a0cf37c" providerId="ADAL" clId="{4482D90B-27F6-42CC-9293-2941B3372343}" dt="2024-07-25T20:51:27.470" v="1" actId="26606"/>
          <ac:spMkLst>
            <pc:docMk/>
            <pc:sldMk cId="3257517743" sldId="256"/>
            <ac:spMk id="1057" creationId="{C52EE5A8-045B-4D39-8ED1-513334085EEC}"/>
          </ac:spMkLst>
        </pc:spChg>
        <pc:spChg chg="add del">
          <ac:chgData name="Alex Waite" userId="b2aeb632-e3c1-4941-b897-d3cb7a0cf37c" providerId="ADAL" clId="{4482D90B-27F6-42CC-9293-2941B3372343}" dt="2024-07-25T20:51:34.551" v="7" actId="26606"/>
          <ac:spMkLst>
            <pc:docMk/>
            <pc:sldMk cId="3257517743" sldId="256"/>
            <ac:spMk id="1058" creationId="{B089A89A-1E9C-4761-9DFF-53C275FBF870}"/>
          </ac:spMkLst>
        </pc:spChg>
        <pc:spChg chg="add del">
          <ac:chgData name="Alex Waite" userId="b2aeb632-e3c1-4941-b897-d3cb7a0cf37c" providerId="ADAL" clId="{4482D90B-27F6-42CC-9293-2941B3372343}" dt="2024-07-25T20:51:28.256" v="3" actId="26606"/>
          <ac:spMkLst>
            <pc:docMk/>
            <pc:sldMk cId="3257517743" sldId="256"/>
            <ac:spMk id="1059" creationId="{FA69AAE0-49D5-4C8B-8BA2-55898C00E05E}"/>
          </ac:spMkLst>
        </pc:spChg>
        <pc:spChg chg="add del">
          <ac:chgData name="Alex Waite" userId="b2aeb632-e3c1-4941-b897-d3cb7a0cf37c" providerId="ADAL" clId="{4482D90B-27F6-42CC-9293-2941B3372343}" dt="2024-07-25T20:51:34.551" v="7" actId="26606"/>
          <ac:spMkLst>
            <pc:docMk/>
            <pc:sldMk cId="3257517743" sldId="256"/>
            <ac:spMk id="1060" creationId="{19C9EAEA-39D0-4B0E-A0EB-51E7B26740B1}"/>
          </ac:spMkLst>
        </pc:spChg>
        <pc:spChg chg="add del">
          <ac:chgData name="Alex Waite" userId="b2aeb632-e3c1-4941-b897-d3cb7a0cf37c" providerId="ADAL" clId="{4482D90B-27F6-42CC-9293-2941B3372343}" dt="2024-07-25T20:51:31.258" v="5" actId="26606"/>
          <ac:spMkLst>
            <pc:docMk/>
            <pc:sldMk cId="3257517743" sldId="256"/>
            <ac:spMk id="1061" creationId="{0A597D97-203B-498B-95D3-E90DC961039F}"/>
          </ac:spMkLst>
        </pc:spChg>
        <pc:spChg chg="add del">
          <ac:chgData name="Alex Waite" userId="b2aeb632-e3c1-4941-b897-d3cb7a0cf37c" providerId="ADAL" clId="{4482D90B-27F6-42CC-9293-2941B3372343}" dt="2024-07-25T20:51:31.258" v="5" actId="26606"/>
          <ac:spMkLst>
            <pc:docMk/>
            <pc:sldMk cId="3257517743" sldId="256"/>
            <ac:spMk id="1062" creationId="{6A6EF10E-DF41-4BD3-8EB4-6F646531DC26}"/>
          </ac:spMkLst>
        </pc:spChg>
        <pc:spChg chg="add del">
          <ac:chgData name="Alex Waite" userId="b2aeb632-e3c1-4941-b897-d3cb7a0cf37c" providerId="ADAL" clId="{4482D90B-27F6-42CC-9293-2941B3372343}" dt="2024-07-25T20:51:34.551" v="7" actId="26606"/>
          <ac:spMkLst>
            <pc:docMk/>
            <pc:sldMk cId="3257517743" sldId="256"/>
            <ac:spMk id="1064" creationId="{C497725C-6431-496A-B11C-691354780DCD}"/>
          </ac:spMkLst>
        </pc:spChg>
        <pc:grpChg chg="add del">
          <ac:chgData name="Alex Waite" userId="b2aeb632-e3c1-4941-b897-d3cb7a0cf37c" providerId="ADAL" clId="{4482D90B-27F6-42CC-9293-2941B3372343}" dt="2024-07-25T20:54:01.446" v="125"/>
          <ac:grpSpMkLst>
            <pc:docMk/>
            <pc:sldMk cId="3257517743" sldId="256"/>
            <ac:grpSpMk id="1041" creationId="{032D8612-31EB-44CF-A1D0-14FD4C705424}"/>
          </ac:grpSpMkLst>
        </pc:grpChg>
        <pc:grpChg chg="add del">
          <ac:chgData name="Alex Waite" userId="b2aeb632-e3c1-4941-b897-d3cb7a0cf37c" providerId="ADAL" clId="{4482D90B-27F6-42CC-9293-2941B3372343}" dt="2024-07-25T20:51:34.551" v="7" actId="26606"/>
          <ac:grpSpMkLst>
            <pc:docMk/>
            <pc:sldMk cId="3257517743" sldId="256"/>
            <ac:grpSpMk id="1065" creationId="{032D8612-31EB-44CF-A1D0-14FD4C705424}"/>
          </ac:grpSpMkLst>
        </pc:grpChg>
        <pc:picChg chg="mod ord">
          <ac:chgData name="Alex Waite" userId="b2aeb632-e3c1-4941-b897-d3cb7a0cf37c" providerId="ADAL" clId="{4482D90B-27F6-42CC-9293-2941B3372343}" dt="2024-07-25T20:51:34.551" v="7" actId="26606"/>
          <ac:picMkLst>
            <pc:docMk/>
            <pc:sldMk cId="3257517743" sldId="256"/>
            <ac:picMk id="1026" creationId="{C00F05B2-1516-4D21-3194-F5235910B7AE}"/>
          </ac:picMkLst>
        </pc:picChg>
        <pc:picChg chg="mod ord">
          <ac:chgData name="Alex Waite" userId="b2aeb632-e3c1-4941-b897-d3cb7a0cf37c" providerId="ADAL" clId="{4482D90B-27F6-42CC-9293-2941B3372343}" dt="2024-07-25T20:51:31.258" v="5" actId="26606"/>
          <ac:picMkLst>
            <pc:docMk/>
            <pc:sldMk cId="3257517743" sldId="256"/>
            <ac:picMk id="1028" creationId="{E49A8362-3D79-63F8-7738-1AF3798663C5}"/>
          </ac:picMkLst>
        </pc:picChg>
        <pc:picChg chg="add del mod">
          <ac:chgData name="Alex Waite" userId="b2aeb632-e3c1-4941-b897-d3cb7a0cf37c" providerId="ADAL" clId="{4482D90B-27F6-42CC-9293-2941B3372343}" dt="2024-07-25T20:54:41.069" v="130" actId="478"/>
          <ac:picMkLst>
            <pc:docMk/>
            <pc:sldMk cId="3257517743" sldId="256"/>
            <ac:picMk id="1030" creationId="{C6147B56-D501-7BD4-C29D-6981E4EF14D2}"/>
          </ac:picMkLst>
        </pc:picChg>
        <pc:picChg chg="add mod">
          <ac:chgData name="Alex Waite" userId="b2aeb632-e3c1-4941-b897-d3cb7a0cf37c" providerId="ADAL" clId="{4482D90B-27F6-42CC-9293-2941B3372343}" dt="2024-07-25T20:54:48.552" v="134" actId="1076"/>
          <ac:picMkLst>
            <pc:docMk/>
            <pc:sldMk cId="3257517743" sldId="256"/>
            <ac:picMk id="1032" creationId="{BD351966-9554-1588-A4E4-FCCE7DB35167}"/>
          </ac:picMkLst>
        </pc:picChg>
        <pc:picChg chg="add mod">
          <ac:chgData name="Alex Waite" userId="b2aeb632-e3c1-4941-b897-d3cb7a0cf37c" providerId="ADAL" clId="{4482D90B-27F6-42CC-9293-2941B3372343}" dt="2024-07-25T20:54:58.755" v="136" actId="1076"/>
          <ac:picMkLst>
            <pc:docMk/>
            <pc:sldMk cId="3257517743" sldId="256"/>
            <ac:picMk id="1034" creationId="{528DC7B6-74FF-89BC-C9A4-9750E92B66C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Alex Waite" userId="b2aeb632-e3c1-4941-b897-d3cb7a0cf37c" providerId="ADAL" clId="{4482D90B-27F6-42CC-9293-2941B3372343}" dt="2024-07-25T22:51:57.751" v="1996" actId="20577"/>
              <pc2:cmMkLst xmlns:pc2="http://schemas.microsoft.com/office/powerpoint/2019/9/main/command">
                <pc:docMk/>
                <pc:sldMk cId="3257517743" sldId="256"/>
                <pc2:cmMk id="{243F8A10-4924-45DC-BB87-FCFD6098CD45}"/>
              </pc2:cmMkLst>
            </pc226:cmChg>
          </p:ext>
        </pc:extLst>
      </pc:sldChg>
      <pc:sldChg chg="addSp delSp modSp new mod">
        <pc:chgData name="Alex Waite" userId="b2aeb632-e3c1-4941-b897-d3cb7a0cf37c" providerId="ADAL" clId="{4482D90B-27F6-42CC-9293-2941B3372343}" dt="2024-07-25T22:08:45.788" v="1861" actId="122"/>
        <pc:sldMkLst>
          <pc:docMk/>
          <pc:sldMk cId="3840970708" sldId="257"/>
        </pc:sldMkLst>
        <pc:spChg chg="mod">
          <ac:chgData name="Alex Waite" userId="b2aeb632-e3c1-4941-b897-d3cb7a0cf37c" providerId="ADAL" clId="{4482D90B-27F6-42CC-9293-2941B3372343}" dt="2024-07-25T22:08:38.777" v="1859" actId="1076"/>
          <ac:spMkLst>
            <pc:docMk/>
            <pc:sldMk cId="3840970708" sldId="257"/>
            <ac:spMk id="2" creationId="{0C9C151B-CE24-459F-ABD2-0A46AA2137D8}"/>
          </ac:spMkLst>
        </pc:spChg>
        <pc:spChg chg="del mod">
          <ac:chgData name="Alex Waite" userId="b2aeb632-e3c1-4941-b897-d3cb7a0cf37c" providerId="ADAL" clId="{4482D90B-27F6-42CC-9293-2941B3372343}" dt="2024-07-25T21:49:21.266" v="999" actId="34307"/>
          <ac:spMkLst>
            <pc:docMk/>
            <pc:sldMk cId="3840970708" sldId="257"/>
            <ac:spMk id="3" creationId="{BBBB110F-B4B7-9DD9-F023-56C48A88CFF3}"/>
          </ac:spMkLst>
        </pc:spChg>
        <pc:spChg chg="add mod">
          <ac:chgData name="Alex Waite" userId="b2aeb632-e3c1-4941-b897-d3cb7a0cf37c" providerId="ADAL" clId="{4482D90B-27F6-42CC-9293-2941B3372343}" dt="2024-07-25T22:07:40.980" v="1829" actId="1076"/>
          <ac:spMkLst>
            <pc:docMk/>
            <pc:sldMk cId="3840970708" sldId="257"/>
            <ac:spMk id="8" creationId="{C44E2862-99FA-406E-7BBE-AAF68C48FA30}"/>
          </ac:spMkLst>
        </pc:spChg>
        <pc:spChg chg="add mod">
          <ac:chgData name="Alex Waite" userId="b2aeb632-e3c1-4941-b897-d3cb7a0cf37c" providerId="ADAL" clId="{4482D90B-27F6-42CC-9293-2941B3372343}" dt="2024-07-25T22:08:30.078" v="1858" actId="20577"/>
          <ac:spMkLst>
            <pc:docMk/>
            <pc:sldMk cId="3840970708" sldId="257"/>
            <ac:spMk id="12" creationId="{B0BF116E-079F-22CF-7F43-256415D73D32}"/>
          </ac:spMkLst>
        </pc:spChg>
        <pc:spChg chg="add del mod">
          <ac:chgData name="Alex Waite" userId="b2aeb632-e3c1-4941-b897-d3cb7a0cf37c" providerId="ADAL" clId="{4482D90B-27F6-42CC-9293-2941B3372343}" dt="2024-07-25T21:49:50.508" v="1006" actId="478"/>
          <ac:spMkLst>
            <pc:docMk/>
            <pc:sldMk cId="3840970708" sldId="257"/>
            <ac:spMk id="13" creationId="{59B43B27-DD4E-6B34-0DB1-FCA605658F4E}"/>
          </ac:spMkLst>
        </pc:spChg>
        <pc:spChg chg="add mod">
          <ac:chgData name="Alex Waite" userId="b2aeb632-e3c1-4941-b897-d3cb7a0cf37c" providerId="ADAL" clId="{4482D90B-27F6-42CC-9293-2941B3372343}" dt="2024-07-25T22:08:45.788" v="1861" actId="122"/>
          <ac:spMkLst>
            <pc:docMk/>
            <pc:sldMk cId="3840970708" sldId="257"/>
            <ac:spMk id="15" creationId="{12C5BB6A-E02B-DBDD-592B-BEED5432023D}"/>
          </ac:spMkLst>
        </pc:spChg>
        <pc:grpChg chg="add mod">
          <ac:chgData name="Alex Waite" userId="b2aeb632-e3c1-4941-b897-d3cb7a0cf37c" providerId="ADAL" clId="{4482D90B-27F6-42CC-9293-2941B3372343}" dt="2024-07-25T21:57:39.401" v="1590" actId="1076"/>
          <ac:grpSpMkLst>
            <pc:docMk/>
            <pc:sldMk cId="3840970708" sldId="257"/>
            <ac:grpSpMk id="9" creationId="{D3566753-6CA6-E9F6-323E-3E446CFC902B}"/>
          </ac:grpSpMkLst>
        </pc:grpChg>
        <pc:picChg chg="add mod">
          <ac:chgData name="Alex Waite" userId="b2aeb632-e3c1-4941-b897-d3cb7a0cf37c" providerId="ADAL" clId="{4482D90B-27F6-42CC-9293-2941B3372343}" dt="2024-07-25T21:45:18.541" v="961" actId="14100"/>
          <ac:picMkLst>
            <pc:docMk/>
            <pc:sldMk cId="3840970708" sldId="257"/>
            <ac:picMk id="4" creationId="{47C84D77-E9C5-574E-D6C3-C201A4331E57}"/>
          </ac:picMkLst>
        </pc:picChg>
        <pc:picChg chg="add mod">
          <ac:chgData name="Alex Waite" userId="b2aeb632-e3c1-4941-b897-d3cb7a0cf37c" providerId="ADAL" clId="{4482D90B-27F6-42CC-9293-2941B3372343}" dt="2024-07-25T21:45:18.541" v="961" actId="14100"/>
          <ac:picMkLst>
            <pc:docMk/>
            <pc:sldMk cId="3840970708" sldId="257"/>
            <ac:picMk id="5" creationId="{AF9A62F5-150E-DB85-3933-F49E0FF7AD58}"/>
          </ac:picMkLst>
        </pc:picChg>
        <pc:picChg chg="add mod">
          <ac:chgData name="Alex Waite" userId="b2aeb632-e3c1-4941-b897-d3cb7a0cf37c" providerId="ADAL" clId="{4482D90B-27F6-42CC-9293-2941B3372343}" dt="2024-07-25T21:57:55.863" v="1595" actId="1076"/>
          <ac:picMkLst>
            <pc:docMk/>
            <pc:sldMk cId="3840970708" sldId="257"/>
            <ac:picMk id="6" creationId="{64DA8534-15CB-6B82-9790-EB6A2480ADA6}"/>
          </ac:picMkLst>
        </pc:picChg>
        <pc:picChg chg="add mod">
          <ac:chgData name="Alex Waite" userId="b2aeb632-e3c1-4941-b897-d3cb7a0cf37c" providerId="ADAL" clId="{4482D90B-27F6-42CC-9293-2941B3372343}" dt="2024-07-25T21:57:55.863" v="1595" actId="1076"/>
          <ac:picMkLst>
            <pc:docMk/>
            <pc:sldMk cId="3840970708" sldId="257"/>
            <ac:picMk id="7" creationId="{61A53FE8-9454-91E6-496D-E432BC1DDFB3}"/>
          </ac:picMkLst>
        </pc:picChg>
        <pc:picChg chg="add del mod ord">
          <ac:chgData name="Alex Waite" userId="b2aeb632-e3c1-4941-b897-d3cb7a0cf37c" providerId="ADAL" clId="{4482D90B-27F6-42CC-9293-2941B3372343}" dt="2024-07-25T21:49:23.955" v="1000" actId="478"/>
          <ac:picMkLst>
            <pc:docMk/>
            <pc:sldMk cId="3840970708" sldId="257"/>
            <ac:picMk id="10" creationId="{C173535D-A2B9-FA1B-8B8E-27D48548C18D}"/>
          </ac:picMkLst>
        </pc:picChg>
        <pc:picChg chg="add mod">
          <ac:chgData name="Alex Waite" userId="b2aeb632-e3c1-4941-b897-d3cb7a0cf37c" providerId="ADAL" clId="{4482D90B-27F6-42CC-9293-2941B3372343}" dt="2024-07-25T21:57:39.401" v="1590" actId="1076"/>
          <ac:picMkLst>
            <pc:docMk/>
            <pc:sldMk cId="3840970708" sldId="257"/>
            <ac:picMk id="2050" creationId="{AC4E0C5D-1D62-BA3D-FB91-29AF48E48E1F}"/>
          </ac:picMkLst>
        </pc:picChg>
      </pc:sldChg>
      <pc:sldChg chg="addSp delSp add del setBg delDesignElem">
        <pc:chgData name="Alex Waite" userId="b2aeb632-e3c1-4941-b897-d3cb7a0cf37c" providerId="ADAL" clId="{4482D90B-27F6-42CC-9293-2941B3372343}" dt="2024-07-25T22:00:09.906" v="1612"/>
        <pc:sldMkLst>
          <pc:docMk/>
          <pc:sldMk cId="1173002899" sldId="258"/>
        </pc:sldMkLst>
        <pc:spChg chg="add del">
          <ac:chgData name="Alex Waite" userId="b2aeb632-e3c1-4941-b897-d3cb7a0cf37c" providerId="ADAL" clId="{4482D90B-27F6-42CC-9293-2941B3372343}" dt="2024-07-25T22:00:09.906" v="1612"/>
          <ac:spMkLst>
            <pc:docMk/>
            <pc:sldMk cId="1173002899" sldId="258"/>
            <ac:spMk id="1039" creationId="{C497725C-6431-496A-B11C-691354780DCD}"/>
          </ac:spMkLst>
        </pc:spChg>
        <pc:spChg chg="add del">
          <ac:chgData name="Alex Waite" userId="b2aeb632-e3c1-4941-b897-d3cb7a0cf37c" providerId="ADAL" clId="{4482D90B-27F6-42CC-9293-2941B3372343}" dt="2024-07-25T22:00:09.906" v="1612"/>
          <ac:spMkLst>
            <pc:docMk/>
            <pc:sldMk cId="1173002899" sldId="258"/>
            <ac:spMk id="1040" creationId="{B81933D1-5615-42C7-9C0B-4EB7105CCE2D}"/>
          </ac:spMkLst>
        </pc:spChg>
        <pc:spChg chg="add del">
          <ac:chgData name="Alex Waite" userId="b2aeb632-e3c1-4941-b897-d3cb7a0cf37c" providerId="ADAL" clId="{4482D90B-27F6-42CC-9293-2941B3372343}" dt="2024-07-25T22:00:09.906" v="1612"/>
          <ac:spMkLst>
            <pc:docMk/>
            <pc:sldMk cId="1173002899" sldId="258"/>
            <ac:spMk id="1042" creationId="{B089A89A-1E9C-4761-9DFF-53C275FBF870}"/>
          </ac:spMkLst>
        </pc:spChg>
        <pc:spChg chg="add del">
          <ac:chgData name="Alex Waite" userId="b2aeb632-e3c1-4941-b897-d3cb7a0cf37c" providerId="ADAL" clId="{4482D90B-27F6-42CC-9293-2941B3372343}" dt="2024-07-25T22:00:09.906" v="1612"/>
          <ac:spMkLst>
            <pc:docMk/>
            <pc:sldMk cId="1173002899" sldId="258"/>
            <ac:spMk id="1044" creationId="{19C9EAEA-39D0-4B0E-A0EB-51E7B26740B1}"/>
          </ac:spMkLst>
        </pc:spChg>
        <pc:grpChg chg="add del">
          <ac:chgData name="Alex Waite" userId="b2aeb632-e3c1-4941-b897-d3cb7a0cf37c" providerId="ADAL" clId="{4482D90B-27F6-42CC-9293-2941B3372343}" dt="2024-07-25T22:00:09.906" v="1612"/>
          <ac:grpSpMkLst>
            <pc:docMk/>
            <pc:sldMk cId="1173002899" sldId="258"/>
            <ac:grpSpMk id="1041" creationId="{032D8612-31EB-44CF-A1D0-14FD4C705424}"/>
          </ac:grpSpMkLst>
        </pc:grpChg>
      </pc:sldChg>
      <pc:sldChg chg="addSp delSp add del">
        <pc:chgData name="Alex Waite" userId="b2aeb632-e3c1-4941-b897-d3cb7a0cf37c" providerId="ADAL" clId="{4482D90B-27F6-42CC-9293-2941B3372343}" dt="2024-07-25T22:00:16.783" v="1616"/>
        <pc:sldMkLst>
          <pc:docMk/>
          <pc:sldMk cId="3809792082" sldId="258"/>
        </pc:sldMkLst>
        <pc:picChg chg="add del">
          <ac:chgData name="Alex Waite" userId="b2aeb632-e3c1-4941-b897-d3cb7a0cf37c" providerId="ADAL" clId="{4482D90B-27F6-42CC-9293-2941B3372343}" dt="2024-07-25T22:00:15.963" v="1615" actId="478"/>
          <ac:picMkLst>
            <pc:docMk/>
            <pc:sldMk cId="3809792082" sldId="258"/>
            <ac:picMk id="1026" creationId="{C00F05B2-1516-4D21-3194-F5235910B7AE}"/>
          </ac:picMkLst>
        </pc:picChg>
      </pc:sldChg>
    </pc:docChg>
  </pc:docChgLst>
</pc:chgInfo>
</file>

<file path=ppt/comments/modernComment_100_C229C6A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43F8A10-4924-45DC-BB87-FCFD6098CD45}" authorId="{A29B024C-388F-6E54-4ABB-C5BB3C902F78}" created="2024-07-25T21:03:26.46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57517743" sldId="256"/>
      <ac:spMk id="2" creationId="{FDA94AC9-9A4B-6142-32C8-2638B6193C15}"/>
      <ac:txMk cp="62" len="6">
        <ac:context len="268" hash="3923053026"/>
      </ac:txMk>
    </ac:txMkLst>
    <p188:pos x="1067342" y="1609388"/>
    <p188:txBody>
      <a:bodyPr/>
      <a:lstStyle/>
      <a:p>
        <a:r>
          <a:rPr lang="en-US"/>
          <a:t>Thank ChatGPT for this one. Open to other suggestions.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7FFD0-5EA8-31AE-5403-608D2FDBB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B689F-661D-C05B-61C3-A6347EFD6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86FB0-4C55-1DF2-F696-91A80E7F7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0A0B-31DB-414F-84AF-4DAA4B4FC51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40003-8C40-3263-9919-B2B69FFB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45C2D-003B-BEB8-E987-596838BC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9211-8FB2-4695-9F80-29AAED63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7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F00C-5479-6B32-F22C-5A316A9D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2CBFC1-176E-A82B-B83E-72D19A079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C796C-5352-4A28-A132-7ED1E054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0A0B-31DB-414F-84AF-4DAA4B4FC51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CD146-E86B-E387-C3E3-8C4C159A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36FB6-47D3-85EB-BE23-95FB6507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9211-8FB2-4695-9F80-29AAED63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E377C3-3F13-91DE-EC29-D09687D11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C8EE2-039B-E687-6E82-AA66B760F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B366B-25A6-D303-5CC4-6D6ECB22B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0A0B-31DB-414F-84AF-4DAA4B4FC51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1C7BE-A83A-7877-C0E1-0CDDB0D7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7F88F-A1BA-C482-F960-837DEB54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9211-8FB2-4695-9F80-29AAED63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8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9464D-BDFE-7BDD-D5A6-F32E46F97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EFDF1-8016-5B61-1EC9-AF358B327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EF2FF-F524-3D73-B817-7614629AF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0A0B-31DB-414F-84AF-4DAA4B4FC51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74167-A664-BEA7-FD9C-8BC07859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18F1A-6D2A-9C35-54E7-6D264599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9211-8FB2-4695-9F80-29AAED63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8AB99-96C5-C72F-9F7B-B8BC97177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B99EE-2943-6717-655B-220F877A5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57E92-D70B-0E5F-284E-B7F54E2AA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0A0B-31DB-414F-84AF-4DAA4B4FC51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6AF8D-AB65-1F0B-F0E0-F87BDB728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E9A90-A4FF-ED34-5577-A525E5F0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9211-8FB2-4695-9F80-29AAED63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83D0-7A71-0E52-AB17-01717F01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33F89-6E16-B8D2-95D4-C6BC1FAC2C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2790D-DA15-8498-1C56-ABBF243B0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A188C-21A2-85F1-B174-CB28DE1C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0A0B-31DB-414F-84AF-4DAA4B4FC51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EF225-1C75-0AF0-3F3E-C2905B95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32EE1-7BE2-1781-DC4B-0F50402C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9211-8FB2-4695-9F80-29AAED63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2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D043-AEB4-7F4D-465F-B63DC64F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3C183-BFC9-8783-765F-225E6839A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4DC25-CF48-F57D-84A8-68BD2E807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1CFFC-6EEC-D53F-1A4D-3F1642C60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A4D14-39B5-8AEC-780D-658BA26E6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36653-7778-47E9-2CB3-2E001D1ED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0A0B-31DB-414F-84AF-4DAA4B4FC51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060784-2268-AF28-573F-EF809455C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4D458F-52A3-4B15-06E7-C7DC98D0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9211-8FB2-4695-9F80-29AAED63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9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24886-F818-A291-08C4-28324FE7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63FEEE-CB60-F415-75D9-C2EACBDA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0A0B-31DB-414F-84AF-4DAA4B4FC51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FD688-EF8F-AEED-DF22-98BC4063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4FB99-B763-BF2E-6937-46E73A61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9211-8FB2-4695-9F80-29AAED63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5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B09FF-9C87-ADA9-D261-CE9C9153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0A0B-31DB-414F-84AF-4DAA4B4FC51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C664F-13F2-A3A2-F20E-29132F68A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49FD3-F0A2-FD86-CFDF-6C5E7A2F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9211-8FB2-4695-9F80-29AAED63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5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6A51-2B64-39C1-489D-D8C511DC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D0796-8B3D-1713-1B3B-264B4B54E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F1DF0-8D28-C0F7-096F-A0BD8FC40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D6462-D8A0-D9B5-8D62-9F7B4402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0A0B-31DB-414F-84AF-4DAA4B4FC51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5ECD0-FAE9-77EB-69AA-EF4C6614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B3253-26A9-5ED8-E54A-6A28E714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9211-8FB2-4695-9F80-29AAED63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0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6C1F-7418-7457-0DE8-D3759711F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33F963-4105-432E-CA13-2A2DEACD6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EDA70-8909-B4FD-381B-E89C88C5A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9EAA3-319E-FFB0-0E91-ECF2DC94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0A0B-31DB-414F-84AF-4DAA4B4FC51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ECB3D-5AF6-D6DB-1C38-E6B06EC9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4D0D6-91C9-5D50-6D83-5EFC3AED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9211-8FB2-4695-9F80-29AAED63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9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B5B6D8-1D26-7012-BD81-64C2367B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D2314-A603-5401-722C-068072FE1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D1D5C-9037-8D78-CAA0-BA5AC9CAA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BB0A0B-31DB-414F-84AF-4DAA4B4FC514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EBE88-FF57-63D8-6F3F-D4857A73B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770BF-3498-501E-23FC-F04F503FF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DE9211-8FB2-4695-9F80-29AAED63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0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8/10/relationships/comments" Target="../comments/modernComment_100_C229C6AF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lex.waite@santamonica.gov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C497725C-6431-496A-B11C-691354780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A94AC9-9A4B-6142-32C8-2638B6193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593" y="1207384"/>
            <a:ext cx="5786668" cy="5485843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Save the Date!</a:t>
            </a:r>
            <a:b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 Angeles and Orange County WateReuse Summit</a:t>
            </a:r>
            <a:b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i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Ripple Effect: Recycle, Recharge, Repeat!</a:t>
            </a:r>
            <a:br>
              <a:rPr lang="en-US"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October </a:t>
            </a: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8, 2024</a:t>
            </a:r>
            <a:b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 am – 3 pm</a:t>
            </a:r>
            <a:b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 Beach Aquarium of the Pacific</a:t>
            </a:r>
            <a:b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 Aquarium Way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 Beach, CA 90802</a:t>
            </a:r>
            <a:br>
              <a:rPr 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Pacific Visions Auditorium Capacity of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190 Attendees!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00 Aquarium Way In Long Beach - Aquarium Views">
            <a:extLst>
              <a:ext uri="{FF2B5EF4-FFF2-40B4-BE49-F238E27FC236}">
                <a16:creationId xmlns:a16="http://schemas.microsoft.com/office/drawing/2014/main" id="{C00F05B2-1516-4D21-3194-F5235910B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" r="-2" b="-2"/>
          <a:stretch/>
        </p:blipFill>
        <p:spPr bwMode="auto">
          <a:xfrm>
            <a:off x="7119986" y="471747"/>
            <a:ext cx="4324849" cy="25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quarium of the Pacific - Our ocean and our sustainable future - Easy Reader News">
            <a:extLst>
              <a:ext uri="{FF2B5EF4-FFF2-40B4-BE49-F238E27FC236}">
                <a16:creationId xmlns:a16="http://schemas.microsoft.com/office/drawing/2014/main" id="{E49A8362-3D79-63F8-7738-1AF379866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" r="-1" b="9394"/>
          <a:stretch/>
        </p:blipFill>
        <p:spPr bwMode="auto">
          <a:xfrm>
            <a:off x="7127764" y="3676230"/>
            <a:ext cx="4324849" cy="25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ateReuse_CA_LA_rgb_compressed">
            <a:extLst>
              <a:ext uri="{FF2B5EF4-FFF2-40B4-BE49-F238E27FC236}">
                <a16:creationId xmlns:a16="http://schemas.microsoft.com/office/drawing/2014/main" id="{BD351966-9554-1588-A4E4-FCCE7DB35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66" y="471747"/>
            <a:ext cx="2857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ateReuse_CA_OC_rgb_compressed">
            <a:extLst>
              <a:ext uri="{FF2B5EF4-FFF2-40B4-BE49-F238E27FC236}">
                <a16:creationId xmlns:a16="http://schemas.microsoft.com/office/drawing/2014/main" id="{528DC7B6-74FF-89BC-C9A4-9750E92B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93" y="471747"/>
            <a:ext cx="2857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759709-941E-5A79-EB31-C583F9DF2BAD}"/>
              </a:ext>
            </a:extLst>
          </p:cNvPr>
          <p:cNvSpPr txBox="1"/>
          <p:nvPr/>
        </p:nvSpPr>
        <p:spPr>
          <a:xfrm>
            <a:off x="1205690" y="5036941"/>
            <a:ext cx="4642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Expert panel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resentations by local reuse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Networking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Complimentary parking and lunch!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177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151B-CE24-459F-ABD2-0A46AA213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309" y="383073"/>
            <a:ext cx="563245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 Miss the Opportunity to Sponsor!</a:t>
            </a:r>
          </a:p>
        </p:txBody>
      </p:sp>
      <p:pic>
        <p:nvPicPr>
          <p:cNvPr id="6" name="Picture 8" descr="WateReuse_CA_LA_rgb_compressed">
            <a:extLst>
              <a:ext uri="{FF2B5EF4-FFF2-40B4-BE49-F238E27FC236}">
                <a16:creationId xmlns:a16="http://schemas.microsoft.com/office/drawing/2014/main" id="{64DA8534-15CB-6B82-9790-EB6A2480A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61" y="677571"/>
            <a:ext cx="2857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WateReuse_CA_OC_rgb_compressed">
            <a:extLst>
              <a:ext uri="{FF2B5EF4-FFF2-40B4-BE49-F238E27FC236}">
                <a16:creationId xmlns:a16="http://schemas.microsoft.com/office/drawing/2014/main" id="{61A53FE8-9454-91E6-496D-E432BC1DD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709" y="677571"/>
            <a:ext cx="2857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3566753-6CA6-E9F6-323E-3E446CFC902B}"/>
              </a:ext>
            </a:extLst>
          </p:cNvPr>
          <p:cNvGrpSpPr/>
          <p:nvPr/>
        </p:nvGrpSpPr>
        <p:grpSpPr>
          <a:xfrm>
            <a:off x="549447" y="1980425"/>
            <a:ext cx="5686762" cy="3741416"/>
            <a:chOff x="6253656" y="1984978"/>
            <a:chExt cx="5334274" cy="3555085"/>
          </a:xfrm>
        </p:grpSpPr>
        <p:pic>
          <p:nvPicPr>
            <p:cNvPr id="2050" name="Picture 2" descr="Aquarium of the Pacific | Things to do in Long Beach, Los Angeles">
              <a:extLst>
                <a:ext uri="{FF2B5EF4-FFF2-40B4-BE49-F238E27FC236}">
                  <a16:creationId xmlns:a16="http://schemas.microsoft.com/office/drawing/2014/main" id="{AC4E0C5D-1D62-BA3D-FB91-29AF48E48E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656" y="1984978"/>
              <a:ext cx="5334274" cy="3555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4E2862-99FA-406E-7BBE-AAF68C48FA30}"/>
                </a:ext>
              </a:extLst>
            </p:cNvPr>
            <p:cNvSpPr txBox="1"/>
            <p:nvPr/>
          </p:nvSpPr>
          <p:spPr>
            <a:xfrm>
              <a:off x="10247740" y="2545078"/>
              <a:ext cx="1062588" cy="877346"/>
            </a:xfrm>
            <a:custGeom>
              <a:avLst/>
              <a:gdLst>
                <a:gd name="connsiteX0" fmla="*/ 0 w 1062588"/>
                <a:gd name="connsiteY0" fmla="*/ 0 h 877346"/>
                <a:gd name="connsiteX1" fmla="*/ 510042 w 1062588"/>
                <a:gd name="connsiteY1" fmla="*/ 0 h 877346"/>
                <a:gd name="connsiteX2" fmla="*/ 1062588 w 1062588"/>
                <a:gd name="connsiteY2" fmla="*/ 0 h 877346"/>
                <a:gd name="connsiteX3" fmla="*/ 1062588 w 1062588"/>
                <a:gd name="connsiteY3" fmla="*/ 438673 h 877346"/>
                <a:gd name="connsiteX4" fmla="*/ 1062588 w 1062588"/>
                <a:gd name="connsiteY4" fmla="*/ 877346 h 877346"/>
                <a:gd name="connsiteX5" fmla="*/ 520668 w 1062588"/>
                <a:gd name="connsiteY5" fmla="*/ 877346 h 877346"/>
                <a:gd name="connsiteX6" fmla="*/ 0 w 1062588"/>
                <a:gd name="connsiteY6" fmla="*/ 877346 h 877346"/>
                <a:gd name="connsiteX7" fmla="*/ 0 w 1062588"/>
                <a:gd name="connsiteY7" fmla="*/ 447446 h 877346"/>
                <a:gd name="connsiteX8" fmla="*/ 0 w 1062588"/>
                <a:gd name="connsiteY8" fmla="*/ 0 h 87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2588" h="877346" fill="none" extrusionOk="0">
                  <a:moveTo>
                    <a:pt x="0" y="0"/>
                  </a:moveTo>
                  <a:cubicBezTo>
                    <a:pt x="189566" y="-29075"/>
                    <a:pt x="368167" y="2844"/>
                    <a:pt x="510042" y="0"/>
                  </a:cubicBezTo>
                  <a:cubicBezTo>
                    <a:pt x="651917" y="-2844"/>
                    <a:pt x="863340" y="20692"/>
                    <a:pt x="1062588" y="0"/>
                  </a:cubicBezTo>
                  <a:cubicBezTo>
                    <a:pt x="1078609" y="202861"/>
                    <a:pt x="1026595" y="298799"/>
                    <a:pt x="1062588" y="438673"/>
                  </a:cubicBezTo>
                  <a:cubicBezTo>
                    <a:pt x="1098581" y="578547"/>
                    <a:pt x="1033813" y="761734"/>
                    <a:pt x="1062588" y="877346"/>
                  </a:cubicBezTo>
                  <a:cubicBezTo>
                    <a:pt x="950691" y="891077"/>
                    <a:pt x="790290" y="860015"/>
                    <a:pt x="520668" y="877346"/>
                  </a:cubicBezTo>
                  <a:cubicBezTo>
                    <a:pt x="251046" y="894677"/>
                    <a:pt x="159772" y="825707"/>
                    <a:pt x="0" y="877346"/>
                  </a:cubicBezTo>
                  <a:cubicBezTo>
                    <a:pt x="-45310" y="737575"/>
                    <a:pt x="4037" y="592844"/>
                    <a:pt x="0" y="447446"/>
                  </a:cubicBezTo>
                  <a:cubicBezTo>
                    <a:pt x="-4037" y="302048"/>
                    <a:pt x="17778" y="200480"/>
                    <a:pt x="0" y="0"/>
                  </a:cubicBezTo>
                  <a:close/>
                </a:path>
                <a:path w="1062588" h="877346" stroke="0" extrusionOk="0">
                  <a:moveTo>
                    <a:pt x="0" y="0"/>
                  </a:moveTo>
                  <a:cubicBezTo>
                    <a:pt x="184967" y="-12795"/>
                    <a:pt x="297426" y="17933"/>
                    <a:pt x="541920" y="0"/>
                  </a:cubicBezTo>
                  <a:cubicBezTo>
                    <a:pt x="786414" y="-17933"/>
                    <a:pt x="866614" y="28100"/>
                    <a:pt x="1062588" y="0"/>
                  </a:cubicBezTo>
                  <a:cubicBezTo>
                    <a:pt x="1092184" y="102519"/>
                    <a:pt x="1059303" y="357879"/>
                    <a:pt x="1062588" y="456220"/>
                  </a:cubicBezTo>
                  <a:cubicBezTo>
                    <a:pt x="1065873" y="554561"/>
                    <a:pt x="1039811" y="700634"/>
                    <a:pt x="1062588" y="877346"/>
                  </a:cubicBezTo>
                  <a:cubicBezTo>
                    <a:pt x="939019" y="898433"/>
                    <a:pt x="799357" y="864337"/>
                    <a:pt x="563172" y="877346"/>
                  </a:cubicBezTo>
                  <a:cubicBezTo>
                    <a:pt x="326987" y="890355"/>
                    <a:pt x="278721" y="868100"/>
                    <a:pt x="0" y="877346"/>
                  </a:cubicBezTo>
                  <a:cubicBezTo>
                    <a:pt x="-19601" y="731040"/>
                    <a:pt x="34417" y="551149"/>
                    <a:pt x="0" y="438673"/>
                  </a:cubicBezTo>
                  <a:cubicBezTo>
                    <a:pt x="-34417" y="326197"/>
                    <a:pt x="33626" y="11398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222320180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Your Logo Here</a:t>
              </a:r>
            </a:p>
          </p:txBody>
        </p: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0BF116E-079F-22CF-7F43-256415D73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614" y="1820580"/>
            <a:ext cx="5339850" cy="4351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Blue Whale Sponsorship $1000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20-minute presentation on </a:t>
            </a:r>
            <a:br>
              <a:rPr lang="en-US" sz="3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reuse topic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Company/agency logo on event flyer, handouts, and intro slides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Limited slots remaining! </a:t>
            </a:r>
            <a:br>
              <a:rPr lang="en-US" sz="3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respond by August 23, 2024</a:t>
            </a: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Dolphin Sponsorship $500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Company/agency logo on event flyer, handouts, and intro slides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Alex Waite (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alex.waite@santamonica.gov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or 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&amp; OC chapter board member for more information. 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20000"/>
              </a:lnSpc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C5BB6A-E02B-DBDD-592B-BEED5432023D}"/>
              </a:ext>
            </a:extLst>
          </p:cNvPr>
          <p:cNvSpPr txBox="1"/>
          <p:nvPr/>
        </p:nvSpPr>
        <p:spPr>
          <a:xfrm>
            <a:off x="331471" y="1339304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 Angeles and Orange County </a:t>
            </a:r>
            <a:b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WateReuse Summit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70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</TotalTime>
  <Words>180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Open Sans</vt:lpstr>
      <vt:lpstr>Office Theme</vt:lpstr>
      <vt:lpstr>Save the Date! Los Angeles and Orange County WateReuse Summit Ripple Effect: Recycle, Recharge, Repeat! October 8, 2024 11 am – 3 pm  Long Beach Aquarium of the Pacific 100 Aquarium Way Long Beach, CA 90802  Pacific Visions Auditorium Capacity of  190 Attendees!     </vt:lpstr>
      <vt:lpstr>Don’t Miss the Opportunity to Sponsor!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Waite</dc:creator>
  <cp:lastModifiedBy>Alex Waite</cp:lastModifiedBy>
  <cp:revision>1</cp:revision>
  <dcterms:created xsi:type="dcterms:W3CDTF">2024-07-25T20:43:37Z</dcterms:created>
  <dcterms:modified xsi:type="dcterms:W3CDTF">2024-08-06T23:12:10Z</dcterms:modified>
</cp:coreProperties>
</file>