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64" r:id="rId4"/>
    <p:sldId id="265" r:id="rId5"/>
  </p:sldIdLst>
  <p:sldSz cx="12188825" cy="6858000"/>
  <p:notesSz cx="6858000" cy="9144000"/>
  <p:defaultTextStyle>
    <a:defPPr>
      <a:defRPr lang="en-US"/>
    </a:defPPr>
    <a:lvl1pPr marL="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148"/>
    <a:srgbClr val="0093D2"/>
    <a:srgbClr val="0097CC"/>
    <a:srgbClr val="1F1848"/>
    <a:srgbClr val="004D66"/>
    <a:srgbClr val="14102E"/>
    <a:srgbClr val="29235A"/>
    <a:srgbClr val="371A61"/>
    <a:srgbClr val="48086F"/>
    <a:srgbClr val="532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6327"/>
  </p:normalViewPr>
  <p:slideViewPr>
    <p:cSldViewPr snapToGrid="0" snapToObjects="1">
      <p:cViewPr varScale="1">
        <p:scale>
          <a:sx n="61" d="100"/>
          <a:sy n="61" d="100"/>
        </p:scale>
        <p:origin x="804" y="4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34366-029D-7842-881C-7519D40E3075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9392E-7D7B-5D49-B0E5-F7E2E914CD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97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DF853-6243-6242-B8BB-A733DC5A24A4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6E64D-985F-884A-9DF9-704243E5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72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A blue triangle with white arrows&#10;&#10;Description automatically generated">
            <a:extLst>
              <a:ext uri="{FF2B5EF4-FFF2-40B4-BE49-F238E27FC236}">
                <a16:creationId xmlns:a16="http://schemas.microsoft.com/office/drawing/2014/main" id="{9E19747D-1D0C-94CB-B0BC-BD9EEB66AE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4800" y="2549192"/>
            <a:ext cx="8087472" cy="432121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"/>
            <a:ext cx="6267450" cy="6870406"/>
          </a:xfrm>
          <a:prstGeom prst="rect">
            <a:avLst/>
          </a:prstGeom>
          <a:solidFill>
            <a:srgbClr val="1C11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8086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2863" y="584200"/>
            <a:ext cx="4841635" cy="2247900"/>
          </a:xfrm>
          <a:ln>
            <a:noFill/>
          </a:ln>
        </p:spPr>
        <p:txBody>
          <a:bodyPr lIns="0" tIns="0" rIns="0" bIns="0" anchor="b" anchorCtr="0">
            <a:normAutofit/>
          </a:bodyPr>
          <a:lstStyle>
            <a:lvl1pPr algn="l">
              <a:tabLst>
                <a:tab pos="338138" algn="l"/>
              </a:tabLst>
              <a:defRPr sz="3600" cap="all">
                <a:solidFill>
                  <a:srgbClr val="0093D2"/>
                </a:solidFill>
              </a:defRPr>
            </a:lvl1pPr>
          </a:lstStyle>
          <a:p>
            <a:r>
              <a:rPr lang="en-US" dirty="0"/>
              <a:t>INSERT PRESENTATION TITLE HERE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673340" y="4203700"/>
            <a:ext cx="4841875" cy="6096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800" cap="all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Presenter Name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673340" y="5715000"/>
            <a:ext cx="4841875" cy="54537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cap="all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73100" y="2959100"/>
            <a:ext cx="4841875" cy="1041400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>
              <a:buNone/>
              <a:defRPr sz="2200" cap="all" baseline="0">
                <a:solidFill>
                  <a:srgbClr val="0093D2"/>
                </a:solidFill>
              </a:defRPr>
            </a:lvl1pPr>
          </a:lstStyle>
          <a:p>
            <a:pPr lvl="0"/>
            <a:r>
              <a:rPr lang="en-US" sz="2200" dirty="0">
                <a:solidFill>
                  <a:srgbClr val="0D88C8"/>
                </a:solidFill>
              </a:rPr>
              <a:t>INSERT PRESENTATION</a:t>
            </a:r>
            <a:r>
              <a:rPr lang="en-US" sz="2200" baseline="0" dirty="0">
                <a:solidFill>
                  <a:srgbClr val="0D88C8"/>
                </a:solidFill>
              </a:rPr>
              <a:t> </a:t>
            </a:r>
            <a:r>
              <a:rPr lang="en-US" sz="2200" dirty="0">
                <a:solidFill>
                  <a:srgbClr val="0D88C8"/>
                </a:solidFill>
              </a:rPr>
              <a:t>SUBTITLE HERE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73340" y="4864100"/>
            <a:ext cx="4841875" cy="596900"/>
          </a:xfrm>
        </p:spPr>
        <p:txBody>
          <a:bodyPr lIns="0" tIns="0" rIns="0" bIns="0" anchor="t">
            <a:normAutofit/>
          </a:bodyPr>
          <a:lstStyle>
            <a:lvl1pPr marL="0" marR="0" indent="0" algn="l" defTabSz="6094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800" cap="all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Affiliation</a:t>
            </a:r>
          </a:p>
          <a:p>
            <a:pPr marL="0" marR="0" lvl="0" indent="0" algn="l" defTabSz="60949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pic>
        <p:nvPicPr>
          <p:cNvPr id="9" name="Picture 8" descr="A close-up of a logo&#10;&#10;Description automatically generated">
            <a:extLst>
              <a:ext uri="{FF2B5EF4-FFF2-40B4-BE49-F238E27FC236}">
                <a16:creationId xmlns:a16="http://schemas.microsoft.com/office/drawing/2014/main" id="{7B51A99C-0332-0C71-2825-A33CE0364E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18013"/>
          <a:stretch/>
        </p:blipFill>
        <p:spPr>
          <a:xfrm>
            <a:off x="6962615" y="458354"/>
            <a:ext cx="4579018" cy="15426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C0972C-E4DA-94C9-2D26-6A78207EB8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52001" y="2102651"/>
            <a:ext cx="4242816" cy="21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72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93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442" y="1600201"/>
            <a:ext cx="9027936" cy="4525963"/>
          </a:xfrm>
        </p:spPr>
        <p:txBody>
          <a:bodyPr/>
          <a:lstStyle>
            <a:lvl1pPr>
              <a:buClr>
                <a:srgbClr val="0093D2"/>
              </a:buClr>
              <a:defRPr/>
            </a:lvl1pPr>
            <a:lvl2pPr>
              <a:buClr>
                <a:srgbClr val="0093D2"/>
              </a:buClr>
              <a:defRPr/>
            </a:lvl2pPr>
            <a:lvl3pPr>
              <a:buClr>
                <a:srgbClr val="0093D2"/>
              </a:buClr>
              <a:defRPr/>
            </a:lvl3pPr>
            <a:lvl4pPr>
              <a:buClr>
                <a:srgbClr val="0093D2"/>
              </a:buClr>
              <a:defRPr/>
            </a:lvl4pPr>
            <a:lvl5pPr>
              <a:buClr>
                <a:srgbClr val="0093D2"/>
              </a:buClr>
              <a:defRPr/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6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274639"/>
            <a:ext cx="9088120" cy="1143000"/>
          </a:xfrm>
        </p:spPr>
        <p:txBody>
          <a:bodyPr/>
          <a:lstStyle>
            <a:lvl1pPr>
              <a:defRPr>
                <a:solidFill>
                  <a:srgbClr val="0093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441" y="1570039"/>
            <a:ext cx="438912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08441" y="1570039"/>
            <a:ext cx="4389120" cy="3394075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4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274639"/>
            <a:ext cx="10969943" cy="1143000"/>
          </a:xfrm>
        </p:spPr>
        <p:txBody>
          <a:bodyPr/>
          <a:lstStyle>
            <a:lvl1pPr>
              <a:defRPr>
                <a:solidFill>
                  <a:srgbClr val="0093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441" y="1560513"/>
            <a:ext cx="4370832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441" y="2200275"/>
            <a:ext cx="4370832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302597" y="1560514"/>
            <a:ext cx="438912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302597" y="2200276"/>
            <a:ext cx="4389120" cy="3951288"/>
          </a:xfrm>
        </p:spPr>
        <p:txBody>
          <a:bodyPr/>
          <a:lstStyle>
            <a:lvl1pPr>
              <a:buClr>
                <a:srgbClr val="0093D2"/>
              </a:buClr>
              <a:defRPr sz="2800"/>
            </a:lvl1pPr>
            <a:lvl2pPr>
              <a:buClr>
                <a:srgbClr val="0093D2"/>
              </a:buClr>
              <a:defRPr sz="2400"/>
            </a:lvl2pPr>
            <a:lvl3pPr>
              <a:buClr>
                <a:srgbClr val="0093D2"/>
              </a:buClr>
              <a:defRPr sz="2000"/>
            </a:lvl3pPr>
            <a:lvl4pPr>
              <a:buClr>
                <a:srgbClr val="0093D2"/>
              </a:buClr>
              <a:defRPr sz="1600"/>
            </a:lvl4pPr>
            <a:lvl5pPr>
              <a:buClr>
                <a:srgbClr val="0093D2"/>
              </a:buCl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3" y="482600"/>
            <a:ext cx="4010039" cy="1790700"/>
          </a:xfrm>
        </p:spPr>
        <p:txBody>
          <a:bodyPr anchor="t">
            <a:noAutofit/>
          </a:bodyPr>
          <a:lstStyle>
            <a:lvl1pPr algn="l">
              <a:defRPr sz="4000" b="0">
                <a:solidFill>
                  <a:srgbClr val="0093D2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5492" y="482600"/>
            <a:ext cx="4899208" cy="56435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443" y="2451100"/>
            <a:ext cx="4010039" cy="3675065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0295" y="4800600"/>
            <a:ext cx="7313295" cy="566739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rgbClr val="0093D2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2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8302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6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8902859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8902859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408020" y="6308726"/>
            <a:ext cx="3790076" cy="558418"/>
          </a:xfrm>
          <a:prstGeom prst="rect">
            <a:avLst/>
          </a:prstGeom>
          <a:solidFill>
            <a:srgbClr val="1F18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DBB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87691" y="6435726"/>
            <a:ext cx="284405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09493" rtl="0" eaLnBrk="1" latinLnBrk="0" hangingPunct="1">
              <a:defRPr sz="1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09493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60949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2024 WATEREUSE SYMPOSIUM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6013" y="6407152"/>
            <a:ext cx="2843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D05C03C-279D-1145-AE8B-F529976953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FE28F5-4CF8-E7EF-D2F5-DEA7929E98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11495"/>
          <a:stretch/>
        </p:blipFill>
        <p:spPr>
          <a:xfrm>
            <a:off x="0" y="6308726"/>
            <a:ext cx="8408020" cy="56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7" r:id="rId6"/>
  </p:sldLayoutIdLst>
  <p:hf hdr="0" ftr="0" dt="0"/>
  <p:txStyles>
    <p:titleStyle>
      <a:lvl1pPr algn="l" defTabSz="609493" rtl="0" eaLnBrk="1" latinLnBrk="0" hangingPunct="1">
        <a:spcBef>
          <a:spcPct val="0"/>
        </a:spcBef>
        <a:buNone/>
        <a:defRPr sz="4000" kern="1200">
          <a:solidFill>
            <a:srgbClr val="0093D2"/>
          </a:solidFill>
          <a:latin typeface="Calibri"/>
          <a:ea typeface="+mj-ea"/>
          <a:cs typeface="Calibri"/>
        </a:defRPr>
      </a:lvl1pPr>
    </p:titleStyle>
    <p:bodyStyle>
      <a:lvl1pPr marL="457120" indent="-457120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2800" kern="1200">
          <a:solidFill>
            <a:srgbClr val="000000"/>
          </a:solidFill>
          <a:latin typeface="Calibri"/>
          <a:ea typeface="+mn-ea"/>
          <a:cs typeface="Calibri"/>
        </a:defRPr>
      </a:lvl1pPr>
      <a:lvl2pPr marL="990427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2400" kern="1200">
          <a:solidFill>
            <a:srgbClr val="000000"/>
          </a:solidFill>
          <a:latin typeface="Calibri"/>
          <a:ea typeface="+mn-ea"/>
          <a:cs typeface="Calibri"/>
        </a:defRPr>
      </a:lvl2pPr>
      <a:lvl3pPr marL="1599920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2000" kern="1200">
          <a:solidFill>
            <a:srgbClr val="000000"/>
          </a:solidFill>
          <a:latin typeface="Calibri"/>
          <a:ea typeface="+mn-ea"/>
          <a:cs typeface="Calibri"/>
        </a:defRPr>
      </a:lvl3pPr>
      <a:lvl4pPr marL="2209413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1600" kern="1200">
          <a:solidFill>
            <a:srgbClr val="000000"/>
          </a:solidFill>
          <a:latin typeface="Calibri"/>
          <a:ea typeface="+mn-ea"/>
          <a:cs typeface="Calibri"/>
        </a:defRPr>
      </a:lvl4pPr>
      <a:lvl5pPr marL="2818907" indent="-380933" algn="l" defTabSz="609493" rtl="0" eaLnBrk="1" latinLnBrk="0" hangingPunct="1">
        <a:spcBef>
          <a:spcPct val="20000"/>
        </a:spcBef>
        <a:buClr>
          <a:srgbClr val="0093D2"/>
        </a:buClr>
        <a:buFont typeface="Arial"/>
        <a:buChar char="•"/>
        <a:defRPr sz="1600" kern="1200">
          <a:solidFill>
            <a:srgbClr val="000000"/>
          </a:solidFill>
          <a:latin typeface="Calibri"/>
          <a:ea typeface="+mn-ea"/>
          <a:cs typeface="Calibri"/>
        </a:defRPr>
      </a:lvl5pPr>
      <a:lvl6pPr marL="335221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2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5C03C-279D-1145-AE8B-F529976953C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771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2024 Symposium">
      <a:dk1>
        <a:srgbClr val="1C1148"/>
      </a:dk1>
      <a:lt1>
        <a:srgbClr val="FFFFFF"/>
      </a:lt1>
      <a:dk2>
        <a:srgbClr val="1F497D"/>
      </a:dk2>
      <a:lt2>
        <a:srgbClr val="FFFFFF"/>
      </a:lt2>
      <a:accent1>
        <a:srgbClr val="0093D2"/>
      </a:accent1>
      <a:accent2>
        <a:srgbClr val="004B87"/>
      </a:accent2>
      <a:accent3>
        <a:srgbClr val="1C1148"/>
      </a:accent3>
      <a:accent4>
        <a:srgbClr val="175967"/>
      </a:accent4>
      <a:accent5>
        <a:srgbClr val="4BACC6"/>
      </a:accent5>
      <a:accent6>
        <a:srgbClr val="00ACD8"/>
      </a:accent6>
      <a:hlink>
        <a:srgbClr val="00B6DB"/>
      </a:hlink>
      <a:folHlink>
        <a:srgbClr val="004B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ymposium 2024 PPT Presentation-Template-v2" id="{470AD25E-928D-7A4A-9A87-59565DB00E77}" vid="{E8026EF8-8398-9341-A71B-00096CB524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7729171DE6B740AC3FF3EA1BE0D433" ma:contentTypeVersion="19" ma:contentTypeDescription="Create a new document." ma:contentTypeScope="" ma:versionID="96b8560fecf8b6fe662523a1294b41aa">
  <xsd:schema xmlns:xsd="http://www.w3.org/2001/XMLSchema" xmlns:xs="http://www.w3.org/2001/XMLSchema" xmlns:p="http://schemas.microsoft.com/office/2006/metadata/properties" xmlns:ns2="50f4e104-2196-47dd-b11e-1bc744a159fd" xmlns:ns3="6caae9b6-a408-45d8-ad11-58c78e548533" targetNamespace="http://schemas.microsoft.com/office/2006/metadata/properties" ma:root="true" ma:fieldsID="827362ff358382c36d65c01ad1ed6528" ns2:_="" ns3:_="">
    <xsd:import namespace="50f4e104-2196-47dd-b11e-1bc744a159fd"/>
    <xsd:import namespace="6caae9b6-a408-45d8-ad11-58c78e5485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4e104-2196-47dd-b11e-1bc744a159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6f6d8d35-79d4-4c37-ae8b-c817a66f7029}" ma:internalName="TaxCatchAll" ma:showField="CatchAllData" ma:web="50f4e104-2196-47dd-b11e-1bc744a15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ae9b6-a408-45d8-ad11-58c78e548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d13a359-8394-426c-97f7-fa19f783a8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4B5108-9069-473D-9C73-49E6368350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D30B17-6EFB-4E20-977C-BE21A7ACF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4e104-2196-47dd-b11e-1bc744a159fd"/>
    <ds:schemaRef ds:uri="6caae9b6-a408-45d8-ad11-58c78e5485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Symposium 2024 PPT Presentation-Template</Template>
  <TotalTime>0</TotalTime>
  <Words>1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Glickstein</dc:creator>
  <cp:lastModifiedBy>Ben Glickstein</cp:lastModifiedBy>
  <cp:revision>1</cp:revision>
  <dcterms:created xsi:type="dcterms:W3CDTF">2023-11-15T15:51:59Z</dcterms:created>
  <dcterms:modified xsi:type="dcterms:W3CDTF">2023-11-15T15:52:52Z</dcterms:modified>
</cp:coreProperties>
</file>