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1B_9D8C781F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9" r:id="rId5"/>
    <p:sldId id="299" r:id="rId6"/>
    <p:sldId id="300" r:id="rId7"/>
    <p:sldId id="283" r:id="rId8"/>
    <p:sldId id="302" r:id="rId9"/>
    <p:sldId id="303" r:id="rId10"/>
    <p:sldId id="432" r:id="rId11"/>
    <p:sldId id="438" r:id="rId12"/>
    <p:sldId id="433" r:id="rId13"/>
    <p:sldId id="434" r:id="rId14"/>
    <p:sldId id="295" r:id="rId15"/>
    <p:sldId id="442" r:id="rId16"/>
    <p:sldId id="439" r:id="rId17"/>
    <p:sldId id="281" r:id="rId18"/>
    <p:sldId id="445" r:id="rId19"/>
    <p:sldId id="436" r:id="rId20"/>
    <p:sldId id="298" r:id="rId21"/>
    <p:sldId id="443" r:id="rId22"/>
    <p:sldId id="444" r:id="rId23"/>
    <p:sldId id="440" r:id="rId24"/>
    <p:sldId id="441" r:id="rId2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793C9E-FFEA-2055-F0C0-90162001CD7E}" name="Fiona Sanchez" initials="FS" userId="S::Sanchezf@irwd.com::9a814db5-1a05-4363-bd8e-3090fa4df5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67B"/>
    <a:srgbClr val="6A357F"/>
    <a:srgbClr val="FFCC66"/>
    <a:srgbClr val="592A9E"/>
    <a:srgbClr val="CE9AE6"/>
    <a:srgbClr val="44A2C0"/>
    <a:srgbClr val="2DB52D"/>
    <a:srgbClr val="0070C0"/>
    <a:srgbClr val="261036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8" autoAdjust="0"/>
    <p:restoredTop sz="95417" autoAdjust="0"/>
  </p:normalViewPr>
  <p:slideViewPr>
    <p:cSldViewPr snapToGrid="0" showGuides="1">
      <p:cViewPr varScale="1">
        <p:scale>
          <a:sx n="100" d="100"/>
          <a:sy n="100" d="100"/>
        </p:scale>
        <p:origin x="1416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44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omments/modernComment_11B_9D8C78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E81A7F-CE61-48FD-BDAF-508A979FBD9E}" authorId="{BD793C9E-FFEA-2055-F0C0-90162001CD7E}" created="2023-08-14T22:07:19.311">
    <pc:sldMkLst xmlns:pc="http://schemas.microsoft.com/office/powerpoint/2013/main/command">
      <pc:docMk/>
      <pc:sldMk cId="2643228703" sldId="283"/>
    </pc:sldMkLst>
    <p188:txBody>
      <a:bodyPr/>
      <a:lstStyle/>
      <a:p>
        <a:r>
          <a:rPr lang="en-US"/>
          <a:t>See if Comms can make the outdoor half blue and half purpule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8F7D554-A17A-43D8-944C-8FA91DE2AAFF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380ED47-F98C-4532-9E36-B3238C132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32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27/09/23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541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780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da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g object 16">
            <a:extLst>
              <a:ext uri="{FF2B5EF4-FFF2-40B4-BE49-F238E27FC236}">
                <a16:creationId xmlns:a16="http://schemas.microsoft.com/office/drawing/2014/main" id="{8B042D0F-1658-43BB-9C22-56958A9827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58600" h="6556375">
                <a:moveTo>
                  <a:pt x="11658600" y="0"/>
                </a:moveTo>
                <a:lnTo>
                  <a:pt x="0" y="0"/>
                </a:lnTo>
                <a:lnTo>
                  <a:pt x="0" y="6556248"/>
                </a:lnTo>
                <a:lnTo>
                  <a:pt x="11658600" y="6556248"/>
                </a:lnTo>
                <a:lnTo>
                  <a:pt x="116586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808080"/>
              </a:highlight>
            </a:endParaRPr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F21FF6CD-0449-410A-8E28-813E337AD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074" y="2398255"/>
            <a:ext cx="10098406" cy="13939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/ Intro Slide</a:t>
            </a:r>
            <a:endParaRPr lang="en-IN" dirty="0"/>
          </a:p>
        </p:txBody>
      </p:sp>
      <p:pic>
        <p:nvPicPr>
          <p:cNvPr id="29" name="logo">
            <a:extLst>
              <a:ext uri="{FF2B5EF4-FFF2-40B4-BE49-F238E27FC236}">
                <a16:creationId xmlns:a16="http://schemas.microsoft.com/office/drawing/2014/main" id="{0A8BEE2B-FEB5-4C9A-B3B4-629FF5EA6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30291" y="813417"/>
            <a:ext cx="1956798" cy="572036"/>
          </a:xfrm>
          <a:prstGeom prst="rect">
            <a:avLst/>
          </a:prstGeom>
        </p:spPr>
      </p:pic>
      <p:sp>
        <p:nvSpPr>
          <p:cNvPr id="30" name="content placeholder">
            <a:extLst>
              <a:ext uri="{FF2B5EF4-FFF2-40B4-BE49-F238E27FC236}">
                <a16:creationId xmlns:a16="http://schemas.microsoft.com/office/drawing/2014/main" id="{C9B7A854-ACB3-4DBD-8731-06EC89C514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1073" y="3817620"/>
            <a:ext cx="10098405" cy="978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/ subhead</a:t>
            </a:r>
            <a:endParaRPr lang="en-IN" dirty="0"/>
          </a:p>
        </p:txBody>
      </p:sp>
      <p:sp>
        <p:nvSpPr>
          <p:cNvPr id="31" name="content placeholder">
            <a:extLst>
              <a:ext uri="{FF2B5EF4-FFF2-40B4-BE49-F238E27FC236}">
                <a16:creationId xmlns:a16="http://schemas.microsoft.com/office/drawing/2014/main" id="{63CCAEFF-A9CE-4AEC-9AFA-F4C50725E13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1073" y="4801179"/>
            <a:ext cx="10098405" cy="948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25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u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-7258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4" name="large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2" r="25416" b="38233"/>
          <a:stretch/>
        </p:blipFill>
        <p:spPr>
          <a:xfrm flipH="1">
            <a:off x="-14515" y="-1"/>
            <a:ext cx="6231486" cy="6850743"/>
          </a:xfrm>
          <a:prstGeom prst="rect">
            <a:avLst/>
          </a:prstGeom>
        </p:spPr>
      </p:pic>
      <p:pic>
        <p:nvPicPr>
          <p:cNvPr id="16" name="small bubbles" hidden="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" b="38307"/>
          <a:stretch/>
        </p:blipFill>
        <p:spPr>
          <a:xfrm>
            <a:off x="9022080" y="3531822"/>
            <a:ext cx="3155406" cy="3333435"/>
          </a:xfrm>
          <a:prstGeom prst="rect">
            <a:avLst/>
          </a:prstGeom>
        </p:spPr>
      </p:pic>
      <p:cxnSp>
        <p:nvCxnSpPr>
          <p:cNvPr id="33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19906" y="4233582"/>
            <a:ext cx="5032232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">
            <a:extLst>
              <a:ext uri="{FF2B5EF4-FFF2-40B4-BE49-F238E27FC236}">
                <a16:creationId xmlns:a16="http://schemas.microsoft.com/office/drawing/2014/main" id="{7444DB80-5C44-A74D-94BA-9E37A7368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918" y="4233582"/>
            <a:ext cx="5032232" cy="2137197"/>
          </a:xfrm>
          <a:prstGeom prst="rect">
            <a:avLst/>
          </a:prstGeom>
        </p:spPr>
        <p:txBody>
          <a:bodyPr lIns="0" tIns="182880" rIns="0" bIns="0">
            <a:noAutofit/>
          </a:bodyPr>
          <a:lstStyle>
            <a:lvl1pPr marL="0" indent="0" algn="l">
              <a:buNone/>
              <a:defRPr sz="2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A0FC81B6-162F-1B4E-85F8-63E3D73C51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4918" y="2173288"/>
            <a:ext cx="5032232" cy="2060293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IN" dirty="0"/>
          </a:p>
        </p:txBody>
      </p:sp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18066C0F-8AEB-4245-8547-BFA49A0B24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863" y="792274"/>
            <a:ext cx="5212882" cy="52128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1EFE0E-86C3-4F31-8A11-7C6F28E107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33091" y="253364"/>
            <a:ext cx="869596" cy="858154"/>
          </a:xfrm>
          <a:prstGeom prst="rect">
            <a:avLst/>
          </a:prstGeom>
        </p:spPr>
      </p:pic>
      <p:sp>
        <p:nvSpPr>
          <p:cNvPr id="18" name="page #">
            <a:extLst>
              <a:ext uri="{FF2B5EF4-FFF2-40B4-BE49-F238E27FC236}">
                <a16:creationId xmlns:a16="http://schemas.microsoft.com/office/drawing/2014/main" id="{DAAE3491-CDF7-4BDC-A655-324DA19FFB74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accent1"/>
                </a:solidFill>
              </a:rPr>
              <a:pPr/>
              <a:t>‹#›</a:t>
            </a:fld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u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-7258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33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19906" y="4233582"/>
            <a:ext cx="5032232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">
            <a:extLst>
              <a:ext uri="{FF2B5EF4-FFF2-40B4-BE49-F238E27FC236}">
                <a16:creationId xmlns:a16="http://schemas.microsoft.com/office/drawing/2014/main" id="{7444DB80-5C44-A74D-94BA-9E37A7368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918" y="4233582"/>
            <a:ext cx="5032232" cy="2137197"/>
          </a:xfrm>
          <a:prstGeom prst="rect">
            <a:avLst/>
          </a:prstGeom>
        </p:spPr>
        <p:txBody>
          <a:bodyPr lIns="0" tIns="182880" rIns="0" bIns="0">
            <a:noAutofit/>
          </a:bodyPr>
          <a:lstStyle>
            <a:lvl1pPr marL="0" indent="0" algn="l">
              <a:buNone/>
              <a:defRPr sz="2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A0FC81B6-162F-1B4E-85F8-63E3D73C51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4918" y="2173288"/>
            <a:ext cx="5032232" cy="2060293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IN" dirty="0"/>
          </a:p>
        </p:txBody>
      </p:sp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18066C0F-8AEB-4245-8547-BFA49A0B24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863" y="792274"/>
            <a:ext cx="5212882" cy="52128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1EFE0E-86C3-4F31-8A11-7C6F28E10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33091" y="253364"/>
            <a:ext cx="869596" cy="858154"/>
          </a:xfrm>
          <a:prstGeom prst="rect">
            <a:avLst/>
          </a:prstGeom>
        </p:spPr>
      </p:pic>
      <p:sp>
        <p:nvSpPr>
          <p:cNvPr id="18" name="page #">
            <a:extLst>
              <a:ext uri="{FF2B5EF4-FFF2-40B4-BE49-F238E27FC236}">
                <a16:creationId xmlns:a16="http://schemas.microsoft.com/office/drawing/2014/main" id="{DAAE3491-CDF7-4BDC-A655-324DA19FFB74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accent1"/>
                </a:solidFill>
              </a:rPr>
              <a:pPr/>
              <a:t>‹#›</a:t>
            </a:fld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6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mall bubble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" b="38307"/>
          <a:stretch/>
        </p:blipFill>
        <p:spPr>
          <a:xfrm>
            <a:off x="9022080" y="3531822"/>
            <a:ext cx="3169920" cy="3333435"/>
          </a:xfrm>
          <a:prstGeom prst="rect">
            <a:avLst/>
          </a:prstGeom>
        </p:spPr>
      </p:pic>
      <p:sp>
        <p:nvSpPr>
          <p:cNvPr id="10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9" name="large bubbles"/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6" r="25416" b="38017"/>
          <a:stretch/>
        </p:blipFill>
        <p:spPr>
          <a:xfrm flipH="1">
            <a:off x="-2" y="0"/>
            <a:ext cx="6216967" cy="6857999"/>
          </a:xfrm>
          <a:prstGeom prst="rect">
            <a:avLst/>
          </a:prstGeom>
        </p:spPr>
      </p:pic>
      <p:cxnSp>
        <p:nvCxnSpPr>
          <p:cNvPr id="18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19906" y="4233582"/>
            <a:ext cx="503223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DB9C6F-4034-334B-B672-FFD70C0B8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918" y="4233583"/>
            <a:ext cx="5032232" cy="2137196"/>
          </a:xfrm>
          <a:prstGeom prst="rect">
            <a:avLst/>
          </a:prstGeom>
        </p:spPr>
        <p:txBody>
          <a:bodyPr lIns="0" tIns="182880" rIns="0" bIns="0">
            <a:noAutofit/>
          </a:bodyPr>
          <a:lstStyle>
            <a:lvl1pPr marL="0" indent="0" algn="l">
              <a:buNone/>
              <a:defRPr sz="2200" b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A5D669E4-0635-8B4C-A3C2-342E5DF808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4918" y="2173289"/>
            <a:ext cx="5032232" cy="2060292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 algn="l">
              <a:defRPr sz="4400" b="1" cap="all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IN" dirty="0"/>
          </a:p>
        </p:txBody>
      </p:sp>
      <p:sp>
        <p:nvSpPr>
          <p:cNvPr id="19" name="page #">
            <a:extLst>
              <a:ext uri="{FF2B5EF4-FFF2-40B4-BE49-F238E27FC236}">
                <a16:creationId xmlns:a16="http://schemas.microsoft.com/office/drawing/2014/main" id="{63598FA8-9F42-C247-B563-A1275BC573CF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0" name="irwd logo" hidden="1">
            <a:extLst>
              <a:ext uri="{FF2B5EF4-FFF2-40B4-BE49-F238E27FC236}">
                <a16:creationId xmlns:a16="http://schemas.microsoft.com/office/drawing/2014/main" id="{D100C074-7DDF-394C-B9D6-EA2D3999D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47" y="265256"/>
            <a:ext cx="1015892" cy="812184"/>
          </a:xfrm>
          <a:prstGeom prst="rect">
            <a:avLst/>
          </a:prstGeom>
        </p:spPr>
      </p:pic>
      <p:sp>
        <p:nvSpPr>
          <p:cNvPr id="21" name="picture placeholder">
            <a:extLst>
              <a:ext uri="{FF2B5EF4-FFF2-40B4-BE49-F238E27FC236}">
                <a16:creationId xmlns:a16="http://schemas.microsoft.com/office/drawing/2014/main" id="{0D9DDDEB-DDE3-5047-A5E1-6E97B3F57E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863" y="792274"/>
            <a:ext cx="5212882" cy="52128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91D000-0A0D-474D-B0B5-5943DB8BA0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833091" y="254069"/>
            <a:ext cx="869596" cy="8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8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19906" y="4233582"/>
            <a:ext cx="503223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DB9C6F-4034-334B-B672-FFD70C0B8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918" y="4233583"/>
            <a:ext cx="5032232" cy="2137196"/>
          </a:xfrm>
          <a:prstGeom prst="rect">
            <a:avLst/>
          </a:prstGeom>
        </p:spPr>
        <p:txBody>
          <a:bodyPr lIns="0" tIns="182880" rIns="0" bIns="0">
            <a:noAutofit/>
          </a:bodyPr>
          <a:lstStyle>
            <a:lvl1pPr marL="0" indent="0" algn="l">
              <a:buNone/>
              <a:defRPr sz="2200" b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A5D669E4-0635-8B4C-A3C2-342E5DF808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4918" y="2173289"/>
            <a:ext cx="5032232" cy="2060292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 algn="l">
              <a:defRPr sz="4400" b="1" cap="all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IN" dirty="0"/>
          </a:p>
        </p:txBody>
      </p:sp>
      <p:sp>
        <p:nvSpPr>
          <p:cNvPr id="19" name="page #">
            <a:extLst>
              <a:ext uri="{FF2B5EF4-FFF2-40B4-BE49-F238E27FC236}">
                <a16:creationId xmlns:a16="http://schemas.microsoft.com/office/drawing/2014/main" id="{63598FA8-9F42-C247-B563-A1275BC573CF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0" name="irwd logo" hidden="1">
            <a:extLst>
              <a:ext uri="{FF2B5EF4-FFF2-40B4-BE49-F238E27FC236}">
                <a16:creationId xmlns:a16="http://schemas.microsoft.com/office/drawing/2014/main" id="{D100C074-7DDF-394C-B9D6-EA2D3999D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47" y="265256"/>
            <a:ext cx="1015892" cy="812184"/>
          </a:xfrm>
          <a:prstGeom prst="rect">
            <a:avLst/>
          </a:prstGeom>
        </p:spPr>
      </p:pic>
      <p:sp>
        <p:nvSpPr>
          <p:cNvPr id="21" name="picture placeholder">
            <a:extLst>
              <a:ext uri="{FF2B5EF4-FFF2-40B4-BE49-F238E27FC236}">
                <a16:creationId xmlns:a16="http://schemas.microsoft.com/office/drawing/2014/main" id="{0D9DDDEB-DDE3-5047-A5E1-6E97B3F57E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863" y="792274"/>
            <a:ext cx="5212882" cy="52128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91D000-0A0D-474D-B0B5-5943DB8BA0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33091" y="254069"/>
            <a:ext cx="869596" cy="8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rpl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4" name="large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2" r="25416" b="38233"/>
          <a:stretch/>
        </p:blipFill>
        <p:spPr>
          <a:xfrm flipH="1">
            <a:off x="-14515" y="-1"/>
            <a:ext cx="6231486" cy="6850743"/>
          </a:xfrm>
          <a:prstGeom prst="rect">
            <a:avLst/>
          </a:prstGeom>
        </p:spPr>
      </p:pic>
      <p:pic>
        <p:nvPicPr>
          <p:cNvPr id="16" name="small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" b="38307"/>
          <a:stretch/>
        </p:blipFill>
        <p:spPr>
          <a:xfrm>
            <a:off x="9022080" y="3531822"/>
            <a:ext cx="3155406" cy="3333435"/>
          </a:xfrm>
          <a:prstGeom prst="rect">
            <a:avLst/>
          </a:prstGeom>
        </p:spPr>
      </p:pic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863" y="792274"/>
            <a:ext cx="5212882" cy="52128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33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19906" y="4233582"/>
            <a:ext cx="5032232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">
            <a:extLst>
              <a:ext uri="{FF2B5EF4-FFF2-40B4-BE49-F238E27FC236}">
                <a16:creationId xmlns:a16="http://schemas.microsoft.com/office/drawing/2014/main" id="{5240FFFA-639D-1245-BC06-914833C03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918" y="4233583"/>
            <a:ext cx="5032232" cy="2137196"/>
          </a:xfrm>
          <a:prstGeom prst="rect">
            <a:avLst/>
          </a:prstGeom>
        </p:spPr>
        <p:txBody>
          <a:bodyPr lIns="0" tIns="182880" rIns="0" bIns="0">
            <a:noAutofit/>
          </a:bodyPr>
          <a:lstStyle>
            <a:lvl1pPr marL="0" indent="0" algn="l">
              <a:buNone/>
              <a:defRPr sz="2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397ADAA9-407D-CD42-A504-E64E4EFE71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4918" y="2173289"/>
            <a:ext cx="5032232" cy="2060292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IN" dirty="0"/>
          </a:p>
        </p:txBody>
      </p:sp>
      <p:sp>
        <p:nvSpPr>
          <p:cNvPr id="21" name="purple accent">
            <a:extLst>
              <a:ext uri="{FF2B5EF4-FFF2-40B4-BE49-F238E27FC236}">
                <a16:creationId xmlns:a16="http://schemas.microsoft.com/office/drawing/2014/main" id="{F967CBF9-6506-4D4A-823C-814B0FFE57D5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D779DC-5C4B-4F62-ABA4-0127792A6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33091" y="253364"/>
            <a:ext cx="869596" cy="858154"/>
          </a:xfrm>
          <a:prstGeom prst="rect">
            <a:avLst/>
          </a:prstGeom>
        </p:spPr>
      </p:pic>
      <p:sp>
        <p:nvSpPr>
          <p:cNvPr id="18" name="page #">
            <a:extLst>
              <a:ext uri="{FF2B5EF4-FFF2-40B4-BE49-F238E27FC236}">
                <a16:creationId xmlns:a16="http://schemas.microsoft.com/office/drawing/2014/main" id="{80E12410-767C-4DE5-BD65-6463BEEE76F0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rgbClr val="592A9E"/>
                </a:solidFill>
              </a:rPr>
              <a:pPr/>
              <a:t>‹#›</a:t>
            </a:fld>
            <a:endParaRPr lang="en-IN" dirty="0">
              <a:solidFill>
                <a:srgbClr val="592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00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rpl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863" y="792274"/>
            <a:ext cx="5212882" cy="52128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33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19906" y="4233582"/>
            <a:ext cx="5032232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">
            <a:extLst>
              <a:ext uri="{FF2B5EF4-FFF2-40B4-BE49-F238E27FC236}">
                <a16:creationId xmlns:a16="http://schemas.microsoft.com/office/drawing/2014/main" id="{5240FFFA-639D-1245-BC06-914833C03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918" y="4233583"/>
            <a:ext cx="5032232" cy="2137196"/>
          </a:xfrm>
          <a:prstGeom prst="rect">
            <a:avLst/>
          </a:prstGeom>
        </p:spPr>
        <p:txBody>
          <a:bodyPr lIns="0" tIns="182880" rIns="0" bIns="0">
            <a:noAutofit/>
          </a:bodyPr>
          <a:lstStyle>
            <a:lvl1pPr marL="0" indent="0" algn="l">
              <a:buNone/>
              <a:defRPr sz="22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397ADAA9-407D-CD42-A504-E64E4EFE71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4918" y="2173289"/>
            <a:ext cx="5032232" cy="2060292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IN" dirty="0"/>
          </a:p>
        </p:txBody>
      </p:sp>
      <p:sp>
        <p:nvSpPr>
          <p:cNvPr id="21" name="purple accent">
            <a:extLst>
              <a:ext uri="{FF2B5EF4-FFF2-40B4-BE49-F238E27FC236}">
                <a16:creationId xmlns:a16="http://schemas.microsoft.com/office/drawing/2014/main" id="{F967CBF9-6506-4D4A-823C-814B0FFE57D5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D779DC-5C4B-4F62-ABA4-0127792A6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33091" y="253364"/>
            <a:ext cx="869596" cy="858154"/>
          </a:xfrm>
          <a:prstGeom prst="rect">
            <a:avLst/>
          </a:prstGeom>
        </p:spPr>
      </p:pic>
      <p:sp>
        <p:nvSpPr>
          <p:cNvPr id="18" name="page #">
            <a:extLst>
              <a:ext uri="{FF2B5EF4-FFF2-40B4-BE49-F238E27FC236}">
                <a16:creationId xmlns:a16="http://schemas.microsoft.com/office/drawing/2014/main" id="{80E12410-767C-4DE5-BD65-6463BEEE76F0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rgbClr val="592A9E"/>
                </a:solidFill>
              </a:rPr>
              <a:pPr/>
              <a:t>‹#›</a:t>
            </a:fld>
            <a:endParaRPr lang="en-IN" dirty="0">
              <a:solidFill>
                <a:srgbClr val="592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9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8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 blue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dark blue box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48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374459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small white bubbles" hidden="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702"/>
          <a:stretch/>
        </p:blipFill>
        <p:spPr>
          <a:xfrm>
            <a:off x="-14514" y="4594268"/>
            <a:ext cx="3162762" cy="2285503"/>
          </a:xfrm>
          <a:prstGeom prst="rect">
            <a:avLst/>
          </a:prstGeom>
        </p:spPr>
      </p:pic>
      <p:pic>
        <p:nvPicPr>
          <p:cNvPr id="5" name="large white bubble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" b="14097"/>
          <a:stretch/>
        </p:blipFill>
        <p:spPr>
          <a:xfrm>
            <a:off x="8035633" y="926350"/>
            <a:ext cx="4141853" cy="5938907"/>
          </a:xfrm>
          <a:prstGeom prst="rect">
            <a:avLst/>
          </a:prstGeom>
        </p:spPr>
      </p:pic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1855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6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1481CE65-65ED-3040-9EF8-279A8E89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84987"/>
            <a:ext cx="4665662" cy="4462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2EFAF57E-E1E9-D14B-BD39-7A0F1920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22036"/>
            <a:ext cx="4665662" cy="1162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4BC5AE-665A-4A77-A829-5B99FDAC4E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20" name="page #">
            <a:extLst>
              <a:ext uri="{FF2B5EF4-FFF2-40B4-BE49-F238E27FC236}">
                <a16:creationId xmlns:a16="http://schemas.microsoft.com/office/drawing/2014/main" id="{C79ACF4D-A638-4064-B222-F781287E871F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accent1"/>
                </a:solidFill>
              </a:rPr>
              <a:pPr/>
              <a:t>‹#›</a:t>
            </a:fld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8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 blue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dark blue box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48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374459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1855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6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1481CE65-65ED-3040-9EF8-279A8E89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84987"/>
            <a:ext cx="4665662" cy="4462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2EFAF57E-E1E9-D14B-BD39-7A0F1920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22036"/>
            <a:ext cx="4665662" cy="1162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4BC5AE-665A-4A77-A829-5B99FDAC4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20" name="page #">
            <a:extLst>
              <a:ext uri="{FF2B5EF4-FFF2-40B4-BE49-F238E27FC236}">
                <a16:creationId xmlns:a16="http://schemas.microsoft.com/office/drawing/2014/main" id="{C79ACF4D-A638-4064-B222-F781287E871F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accent1"/>
                </a:solidFill>
              </a:rPr>
              <a:pPr/>
              <a:t>‹#›</a:t>
            </a:fld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82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9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arge grey bubble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r="2945" b="14072"/>
          <a:stretch/>
        </p:blipFill>
        <p:spPr>
          <a:xfrm>
            <a:off x="8034921" y="972457"/>
            <a:ext cx="4157080" cy="5892800"/>
          </a:xfrm>
          <a:prstGeom prst="rect">
            <a:avLst/>
          </a:prstGeom>
        </p:spPr>
      </p:pic>
      <p:pic>
        <p:nvPicPr>
          <p:cNvPr id="13" name="small grey bubbles" hidden="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970"/>
          <a:stretch/>
        </p:blipFill>
        <p:spPr>
          <a:xfrm>
            <a:off x="-14515" y="4594268"/>
            <a:ext cx="3162763" cy="2270989"/>
          </a:xfrm>
          <a:prstGeom prst="rect">
            <a:avLst/>
          </a:prstGeom>
        </p:spPr>
      </p:pic>
      <p:sp>
        <p:nvSpPr>
          <p:cNvPr id="14" name="blue box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8134350" y="988536"/>
            <a:ext cx="4049241" cy="4884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374459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0" name="white bubble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" r="3283" b="14072"/>
          <a:stretch/>
        </p:blipFill>
        <p:spPr>
          <a:xfrm>
            <a:off x="8034921" y="986970"/>
            <a:ext cx="4142566" cy="5878287"/>
          </a:xfrm>
          <a:prstGeom prst="rect">
            <a:avLst/>
          </a:prstGeom>
        </p:spPr>
      </p:pic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1855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9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626B249E-4880-8240-8294-119CB4CB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22035"/>
            <a:ext cx="4665662" cy="1232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1" name="content placeholder">
            <a:extLst>
              <a:ext uri="{FF2B5EF4-FFF2-40B4-BE49-F238E27FC236}">
                <a16:creationId xmlns:a16="http://schemas.microsoft.com/office/drawing/2014/main" id="{AAC51002-B852-AC4A-AB46-BB9E8A77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84986"/>
            <a:ext cx="4665662" cy="47205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6F3170-8C84-4D80-8699-B6337DE303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  <p:sp>
        <p:nvSpPr>
          <p:cNvPr id="17" name="page #">
            <a:extLst>
              <a:ext uri="{FF2B5EF4-FFF2-40B4-BE49-F238E27FC236}">
                <a16:creationId xmlns:a16="http://schemas.microsoft.com/office/drawing/2014/main" id="{31BFA45E-32F6-4450-923B-F860DA18BDDC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9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ue box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8134350" y="988536"/>
            <a:ext cx="4049241" cy="4884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374459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1855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9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626B249E-4880-8240-8294-119CB4CB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22035"/>
            <a:ext cx="4665662" cy="1232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1" name="content placeholder">
            <a:extLst>
              <a:ext uri="{FF2B5EF4-FFF2-40B4-BE49-F238E27FC236}">
                <a16:creationId xmlns:a16="http://schemas.microsoft.com/office/drawing/2014/main" id="{AAC51002-B852-AC4A-AB46-BB9E8A77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84986"/>
            <a:ext cx="4665662" cy="47205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6F3170-8C84-4D80-8699-B6337DE30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  <p:sp>
        <p:nvSpPr>
          <p:cNvPr id="17" name="page #">
            <a:extLst>
              <a:ext uri="{FF2B5EF4-FFF2-40B4-BE49-F238E27FC236}">
                <a16:creationId xmlns:a16="http://schemas.microsoft.com/office/drawing/2014/main" id="{31BFA45E-32F6-4450-923B-F860DA18BDDC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8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ue background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grey circle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6125" y="1"/>
            <a:ext cx="6490447" cy="5981350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6 w 6307353"/>
              <a:gd name="connsiteY3" fmla="*/ 4731934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7 w 6307353"/>
              <a:gd name="connsiteY3" fmla="*/ 4821726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23679"/>
              <a:gd name="connsiteY0" fmla="*/ 0 h 5788534"/>
              <a:gd name="connsiteX1" fmla="*/ 6307353 w 6323679"/>
              <a:gd name="connsiteY1" fmla="*/ 0 h 5788534"/>
              <a:gd name="connsiteX2" fmla="*/ 6323679 w 6323679"/>
              <a:gd name="connsiteY2" fmla="*/ 4654381 h 5788534"/>
              <a:gd name="connsiteX3" fmla="*/ 6110747 w 6323679"/>
              <a:gd name="connsiteY3" fmla="*/ 4821726 h 5788534"/>
              <a:gd name="connsiteX4" fmla="*/ 3644895 w 6323679"/>
              <a:gd name="connsiteY4" fmla="*/ 5788534 h 5788534"/>
              <a:gd name="connsiteX5" fmla="*/ 0 w 6323679"/>
              <a:gd name="connsiteY5" fmla="*/ 2200780 h 5788534"/>
              <a:gd name="connsiteX6" fmla="*/ 611338 w 6323679"/>
              <a:gd name="connsiteY6" fmla="*/ 199396 h 5788534"/>
              <a:gd name="connsiteX7" fmla="*/ 760444 w 6323679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110747 w 6315516"/>
              <a:gd name="connsiteY3" fmla="*/ 4821726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094421 w 6315516"/>
              <a:gd name="connsiteY3" fmla="*/ 4854378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3805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578686 w 6315516"/>
              <a:gd name="connsiteY6" fmla="*/ 199396 h 5813022"/>
              <a:gd name="connsiteX7" fmla="*/ 760444 w 6315516"/>
              <a:gd name="connsiteY7" fmla="*/ 0 h 5813022"/>
              <a:gd name="connsiteX0" fmla="*/ 727792 w 6315516"/>
              <a:gd name="connsiteY0" fmla="*/ 0 h 5829348"/>
              <a:gd name="connsiteX1" fmla="*/ 6307353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53837"/>
              <a:gd name="connsiteX1" fmla="*/ 6299190 w 6315516"/>
              <a:gd name="connsiteY1" fmla="*/ 16326 h 5853837"/>
              <a:gd name="connsiteX2" fmla="*/ 6315516 w 6315516"/>
              <a:gd name="connsiteY2" fmla="*/ 4711522 h 5853837"/>
              <a:gd name="connsiteX3" fmla="*/ 6086258 w 6315516"/>
              <a:gd name="connsiteY3" fmla="*/ 4927843 h 5853837"/>
              <a:gd name="connsiteX4" fmla="*/ 3653058 w 6315516"/>
              <a:gd name="connsiteY4" fmla="*/ 5853837 h 5853837"/>
              <a:gd name="connsiteX5" fmla="*/ 0 w 6315516"/>
              <a:gd name="connsiteY5" fmla="*/ 2217106 h 5853837"/>
              <a:gd name="connsiteX6" fmla="*/ 578686 w 6315516"/>
              <a:gd name="connsiteY6" fmla="*/ 215722 h 5853837"/>
              <a:gd name="connsiteX7" fmla="*/ 727792 w 6315516"/>
              <a:gd name="connsiteY7" fmla="*/ 0 h 585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5516" h="5853837">
                <a:moveTo>
                  <a:pt x="727792" y="0"/>
                </a:moveTo>
                <a:lnTo>
                  <a:pt x="6299190" y="16326"/>
                </a:lnTo>
                <a:lnTo>
                  <a:pt x="6315516" y="4711522"/>
                </a:lnTo>
                <a:lnTo>
                  <a:pt x="6086258" y="4927843"/>
                </a:lnTo>
                <a:cubicBezTo>
                  <a:pt x="5577249" y="5445015"/>
                  <a:pt x="4641535" y="5853837"/>
                  <a:pt x="3653058" y="5853837"/>
                </a:cubicBezTo>
                <a:cubicBezTo>
                  <a:pt x="1676104" y="5853837"/>
                  <a:pt x="0" y="4194060"/>
                  <a:pt x="0" y="2217106"/>
                </a:cubicBezTo>
                <a:cubicBezTo>
                  <a:pt x="0" y="1475748"/>
                  <a:pt x="192719" y="787029"/>
                  <a:pt x="578686" y="215722"/>
                </a:cubicBezTo>
                <a:lnTo>
                  <a:pt x="727792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pic>
        <p:nvPicPr>
          <p:cNvPr id="10" name="large white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9700" b="39486"/>
          <a:stretch/>
        </p:blipFill>
        <p:spPr>
          <a:xfrm flipH="1">
            <a:off x="4419600" y="0"/>
            <a:ext cx="7757886" cy="6850743"/>
          </a:xfrm>
          <a:prstGeom prst="rect">
            <a:avLst/>
          </a:prstGeom>
        </p:spPr>
      </p:pic>
      <p:pic>
        <p:nvPicPr>
          <p:cNvPr id="11" name="small white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b="58239"/>
          <a:stretch/>
        </p:blipFill>
        <p:spPr>
          <a:xfrm>
            <a:off x="0" y="4594268"/>
            <a:ext cx="3148248" cy="2256475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1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page #" hidden="1">
            <a:extLst>
              <a:ext uri="{FF2B5EF4-FFF2-40B4-BE49-F238E27FC236}">
                <a16:creationId xmlns:a16="http://schemas.microsoft.com/office/drawing/2014/main" id="{429CF947-B518-534D-994C-F5317D2E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lvl1pPr algn="ctr">
              <a:defRPr sz="900">
                <a:solidFill>
                  <a:schemeClr val="accent2"/>
                </a:solidFill>
                <a:latin typeface="Arial MT Std Medium" panose="020B0703030403020204" pitchFamily="34" charset="0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78320473-AC40-444B-84CB-A87C13221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225826"/>
            <a:ext cx="4665662" cy="286909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Welcome/</a:t>
            </a:r>
            <a:br>
              <a:rPr lang="en-US" dirty="0"/>
            </a:br>
            <a:r>
              <a:rPr lang="en-US" dirty="0"/>
              <a:t>Intro Slide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F208BF-9346-4454-9E3C-9281B63B2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07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0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urpl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dark purple box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484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374459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small white bubbles" hidden="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702"/>
          <a:stretch/>
        </p:blipFill>
        <p:spPr>
          <a:xfrm>
            <a:off x="-14514" y="4594268"/>
            <a:ext cx="3162762" cy="2285503"/>
          </a:xfrm>
          <a:prstGeom prst="rect">
            <a:avLst/>
          </a:prstGeom>
        </p:spPr>
      </p:pic>
      <p:pic>
        <p:nvPicPr>
          <p:cNvPr id="5" name="large white bubble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" b="14097"/>
          <a:stretch/>
        </p:blipFill>
        <p:spPr>
          <a:xfrm>
            <a:off x="8035633" y="926350"/>
            <a:ext cx="4141853" cy="5938907"/>
          </a:xfrm>
          <a:prstGeom prst="rect">
            <a:avLst/>
          </a:prstGeom>
        </p:spPr>
      </p:pic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1855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1" name="purple accent">
            <a:extLst>
              <a:ext uri="{FF2B5EF4-FFF2-40B4-BE49-F238E27FC236}">
                <a16:creationId xmlns:a16="http://schemas.microsoft.com/office/drawing/2014/main" id="{100BC5BD-2EE0-0C49-9D4C-8E54C2384DB8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58A73C3B-8BFA-0B42-947E-DABE391FA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84987"/>
            <a:ext cx="4665662" cy="4462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D94F19EB-5501-3648-A1B2-AE256674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22036"/>
            <a:ext cx="4665662" cy="1162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B3BA10-58E7-49B0-BCC9-D9B40C2C47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20" name="page #">
            <a:extLst>
              <a:ext uri="{FF2B5EF4-FFF2-40B4-BE49-F238E27FC236}">
                <a16:creationId xmlns:a16="http://schemas.microsoft.com/office/drawing/2014/main" id="{E93FBB6F-24E7-4B6B-B174-FEDDDA353465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rgbClr val="592A9E"/>
                </a:solidFill>
              </a:rPr>
              <a:pPr/>
              <a:t>‹#›</a:t>
            </a:fld>
            <a:endParaRPr lang="en-IN" dirty="0">
              <a:solidFill>
                <a:srgbClr val="592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2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0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urpl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dark purple box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484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374459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small white bubbles" hidden="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702"/>
          <a:stretch/>
        </p:blipFill>
        <p:spPr>
          <a:xfrm>
            <a:off x="-14514" y="4594268"/>
            <a:ext cx="3162762" cy="2285503"/>
          </a:xfrm>
          <a:prstGeom prst="rect">
            <a:avLst/>
          </a:prstGeom>
        </p:spPr>
      </p:pic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1855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1" name="purple accent">
            <a:extLst>
              <a:ext uri="{FF2B5EF4-FFF2-40B4-BE49-F238E27FC236}">
                <a16:creationId xmlns:a16="http://schemas.microsoft.com/office/drawing/2014/main" id="{100BC5BD-2EE0-0C49-9D4C-8E54C2384DB8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58A73C3B-8BFA-0B42-947E-DABE391FA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84987"/>
            <a:ext cx="4665662" cy="4462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D94F19EB-5501-3648-A1B2-AE256674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22036"/>
            <a:ext cx="4665662" cy="1162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B3BA10-58E7-49B0-BCC9-D9B40C2C47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20" name="page #">
            <a:extLst>
              <a:ext uri="{FF2B5EF4-FFF2-40B4-BE49-F238E27FC236}">
                <a16:creationId xmlns:a16="http://schemas.microsoft.com/office/drawing/2014/main" id="{E93FBB6F-24E7-4B6B-B174-FEDDDA353465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rgbClr val="592A9E"/>
                </a:solidFill>
              </a:rPr>
              <a:pPr/>
              <a:t>‹#›</a:t>
            </a:fld>
            <a:endParaRPr lang="en-IN" dirty="0">
              <a:solidFill>
                <a:srgbClr val="592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88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ue background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big bubbles" hidden="1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5" r="25590" b="38125"/>
          <a:stretch/>
        </p:blipFill>
        <p:spPr>
          <a:xfrm flipH="1">
            <a:off x="-1" y="-14515"/>
            <a:ext cx="6216972" cy="6879771"/>
          </a:xfrm>
          <a:prstGeom prst="rect">
            <a:avLst/>
          </a:prstGeom>
        </p:spPr>
      </p:pic>
      <p:pic>
        <p:nvPicPr>
          <p:cNvPr id="14" name="small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" b="38307"/>
          <a:stretch/>
        </p:blipFill>
        <p:spPr>
          <a:xfrm>
            <a:off x="9022080" y="3531822"/>
            <a:ext cx="3184434" cy="3333435"/>
          </a:xfrm>
          <a:prstGeom prst="rect">
            <a:avLst/>
          </a:prstGeom>
        </p:spPr>
      </p:pic>
      <p:sp>
        <p:nvSpPr>
          <p:cNvPr id="22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big bubbles accent fill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7" t="10999" r="34853" b="88268"/>
          <a:stretch/>
        </p:blipFill>
        <p:spPr>
          <a:xfrm flipH="1">
            <a:off x="773905" y="2382"/>
            <a:ext cx="714376" cy="107156"/>
          </a:xfrm>
          <a:prstGeom prst="rect">
            <a:avLst/>
          </a:prstGeom>
        </p:spPr>
      </p:pic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F927BA19-7FA1-7F40-A9B7-866B5B8B5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944658"/>
            <a:ext cx="11160124" cy="50030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E6C3E533-643E-FB4E-A130-092B2954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622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7DA95A-DA44-4705-B530-F39795194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17" name="page #">
            <a:extLst>
              <a:ext uri="{FF2B5EF4-FFF2-40B4-BE49-F238E27FC236}">
                <a16:creationId xmlns:a16="http://schemas.microsoft.com/office/drawing/2014/main" id="{FF1069AB-E751-43F4-9A97-83B0B188FE97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accent1"/>
                </a:solidFill>
              </a:rPr>
              <a:pPr/>
              <a:t>‹#›</a:t>
            </a:fld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ue background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big bubbles" hidden="1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5" r="25590" b="38125"/>
          <a:stretch/>
        </p:blipFill>
        <p:spPr>
          <a:xfrm flipH="1">
            <a:off x="-1" y="-14515"/>
            <a:ext cx="6216972" cy="6879771"/>
          </a:xfrm>
          <a:prstGeom prst="rect">
            <a:avLst/>
          </a:prstGeom>
        </p:spPr>
      </p:pic>
      <p:pic>
        <p:nvPicPr>
          <p:cNvPr id="14" name="small bubbles" hidden="1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" b="38307"/>
          <a:stretch/>
        </p:blipFill>
        <p:spPr>
          <a:xfrm>
            <a:off x="9022080" y="3531822"/>
            <a:ext cx="3184434" cy="3333435"/>
          </a:xfrm>
          <a:prstGeom prst="rect">
            <a:avLst/>
          </a:prstGeom>
        </p:spPr>
      </p:pic>
      <p:sp>
        <p:nvSpPr>
          <p:cNvPr id="22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big bubbles accent fill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7" t="10999" r="34853" b="88268"/>
          <a:stretch/>
        </p:blipFill>
        <p:spPr>
          <a:xfrm flipH="1">
            <a:off x="773905" y="2382"/>
            <a:ext cx="714376" cy="107156"/>
          </a:xfrm>
          <a:prstGeom prst="rect">
            <a:avLst/>
          </a:prstGeom>
        </p:spPr>
      </p:pic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F927BA19-7FA1-7F40-A9B7-866B5B8B5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944658"/>
            <a:ext cx="11160124" cy="50030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E6C3E533-643E-FB4E-A130-092B2954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622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7DA95A-DA44-4705-B530-F39795194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17" name="page #">
            <a:extLst>
              <a:ext uri="{FF2B5EF4-FFF2-40B4-BE49-F238E27FC236}">
                <a16:creationId xmlns:a16="http://schemas.microsoft.com/office/drawing/2014/main" id="{FF1069AB-E751-43F4-9A97-83B0B188FE97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accent1"/>
                </a:solidFill>
              </a:rPr>
              <a:pPr/>
              <a:t>‹#›</a:t>
            </a:fld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23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arge bubbles" hidden="1">
            <a:extLst>
              <a:ext uri="{FF2B5EF4-FFF2-40B4-BE49-F238E27FC236}">
                <a16:creationId xmlns:a16="http://schemas.microsoft.com/office/drawing/2014/main" id="{84A94979-5DA6-43C2-ABE8-6ECCDE23A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6" r="25416" b="38017"/>
          <a:stretch/>
        </p:blipFill>
        <p:spPr>
          <a:xfrm flipH="1">
            <a:off x="-2" y="0"/>
            <a:ext cx="6216967" cy="6857999"/>
          </a:xfrm>
          <a:prstGeom prst="rect">
            <a:avLst/>
          </a:prstGeom>
        </p:spPr>
      </p:pic>
      <p:pic>
        <p:nvPicPr>
          <p:cNvPr id="17" name="small bubble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" b="38307"/>
          <a:stretch/>
        </p:blipFill>
        <p:spPr>
          <a:xfrm>
            <a:off x="9022080" y="3531822"/>
            <a:ext cx="3155406" cy="3333435"/>
          </a:xfrm>
          <a:prstGeom prst="rect">
            <a:avLst/>
          </a:prstGeom>
        </p:spPr>
      </p:pic>
      <p:sp>
        <p:nvSpPr>
          <p:cNvPr id="15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big bubbles accent fill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7" t="10999" r="34853" b="88268"/>
          <a:stretch/>
        </p:blipFill>
        <p:spPr>
          <a:xfrm flipH="1">
            <a:off x="773905" y="2382"/>
            <a:ext cx="714376" cy="107156"/>
          </a:xfrm>
          <a:prstGeom prst="rect">
            <a:avLst/>
          </a:prstGeom>
        </p:spPr>
      </p:pic>
      <p:sp>
        <p:nvSpPr>
          <p:cNvPr id="13" name="title">
            <a:extLst>
              <a:ext uri="{FF2B5EF4-FFF2-40B4-BE49-F238E27FC236}">
                <a16:creationId xmlns:a16="http://schemas.microsoft.com/office/drawing/2014/main" id="{345CD202-F65E-2243-98E8-79FA2A20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622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8" name="page #">
            <a:extLst>
              <a:ext uri="{FF2B5EF4-FFF2-40B4-BE49-F238E27FC236}">
                <a16:creationId xmlns:a16="http://schemas.microsoft.com/office/drawing/2014/main" id="{C6A0E0F9-5528-B84F-BDDA-EB19149CFD25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3D888F-0D67-4F24-B50E-55A6BCFA43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FA5DFD49-90B3-479D-A833-78B669043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944658"/>
            <a:ext cx="11160124" cy="50030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arge bubbles" hidden="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5" r="25511" b="38154"/>
          <a:stretch/>
        </p:blipFill>
        <p:spPr>
          <a:xfrm flipH="1">
            <a:off x="-6582" y="-6578"/>
            <a:ext cx="6223547" cy="6867867"/>
          </a:xfrm>
          <a:prstGeom prst="rect">
            <a:avLst/>
          </a:prstGeom>
        </p:spPr>
      </p:pic>
      <p:pic>
        <p:nvPicPr>
          <p:cNvPr id="17" name="small bubbles" hidden="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" b="38307"/>
          <a:stretch/>
        </p:blipFill>
        <p:spPr>
          <a:xfrm>
            <a:off x="9022080" y="3531822"/>
            <a:ext cx="3155406" cy="3333435"/>
          </a:xfrm>
          <a:prstGeom prst="rect">
            <a:avLst/>
          </a:prstGeom>
        </p:spPr>
      </p:pic>
      <p:sp>
        <p:nvSpPr>
          <p:cNvPr id="15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big bubbles accent fill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7" t="10999" r="34853" b="88268"/>
          <a:stretch/>
        </p:blipFill>
        <p:spPr>
          <a:xfrm flipH="1">
            <a:off x="773905" y="2382"/>
            <a:ext cx="714376" cy="107156"/>
          </a:xfrm>
          <a:prstGeom prst="rect">
            <a:avLst/>
          </a:prstGeom>
        </p:spPr>
      </p:pic>
      <p:sp>
        <p:nvSpPr>
          <p:cNvPr id="18" name="page #">
            <a:extLst>
              <a:ext uri="{FF2B5EF4-FFF2-40B4-BE49-F238E27FC236}">
                <a16:creationId xmlns:a16="http://schemas.microsoft.com/office/drawing/2014/main" id="{C6A0E0F9-5528-B84F-BDDA-EB19149CFD25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9C5E6-6941-4E86-BD35-DF44929DC1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  <p:sp>
        <p:nvSpPr>
          <p:cNvPr id="14" name="title">
            <a:extLst>
              <a:ext uri="{FF2B5EF4-FFF2-40B4-BE49-F238E27FC236}">
                <a16:creationId xmlns:a16="http://schemas.microsoft.com/office/drawing/2014/main" id="{8635F802-8B24-41AD-8DE2-D189E62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622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985E0EE4-A518-4CC1-83B5-66E981A1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944658"/>
            <a:ext cx="11160124" cy="50030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3294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urpl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big bubbles" hidden="1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5" r="25590" b="38125"/>
          <a:stretch/>
        </p:blipFill>
        <p:spPr>
          <a:xfrm flipH="1">
            <a:off x="-1" y="-14515"/>
            <a:ext cx="6216972" cy="6879771"/>
          </a:xfrm>
          <a:prstGeom prst="rect">
            <a:avLst/>
          </a:prstGeom>
        </p:spPr>
      </p:pic>
      <p:pic>
        <p:nvPicPr>
          <p:cNvPr id="14" name="small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" b="38307"/>
          <a:stretch/>
        </p:blipFill>
        <p:spPr>
          <a:xfrm>
            <a:off x="9022080" y="3531822"/>
            <a:ext cx="3184434" cy="3333435"/>
          </a:xfrm>
          <a:prstGeom prst="rect">
            <a:avLst/>
          </a:prstGeom>
        </p:spPr>
      </p:pic>
      <p:sp>
        <p:nvSpPr>
          <p:cNvPr id="13" name="purple accent" hidden="1">
            <a:extLst>
              <a:ext uri="{FF2B5EF4-FFF2-40B4-BE49-F238E27FC236}">
                <a16:creationId xmlns:a16="http://schemas.microsoft.com/office/drawing/2014/main" id="{40086514-4D22-8F44-9813-4C7AC266AD67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3D85B-6215-4967-BF13-030F2C90D4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16" name="page #">
            <a:extLst>
              <a:ext uri="{FF2B5EF4-FFF2-40B4-BE49-F238E27FC236}">
                <a16:creationId xmlns:a16="http://schemas.microsoft.com/office/drawing/2014/main" id="{47D7C2BD-0D39-47DC-A1C6-8A83EB9E3B26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rgbClr val="592A9E"/>
                </a:solidFill>
              </a:rPr>
              <a:pPr/>
              <a:t>‹#›</a:t>
            </a:fld>
            <a:endParaRPr lang="en-IN" dirty="0">
              <a:solidFill>
                <a:srgbClr val="592A9E"/>
              </a:solidFill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828F59A5-F076-476C-B984-34BC8C4C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622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BD4C4568-2FD3-466E-8FD9-F114302D5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944658"/>
            <a:ext cx="11160124" cy="50030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purple accent">
            <a:extLst>
              <a:ext uri="{FF2B5EF4-FFF2-40B4-BE49-F238E27FC236}">
                <a16:creationId xmlns:a16="http://schemas.microsoft.com/office/drawing/2014/main" id="{87310A41-A560-4BC7-ADEA-F90C5AAD3556}"/>
              </a:ext>
            </a:extLst>
          </p:cNvPr>
          <p:cNvSpPr/>
          <p:nvPr userDrawn="1"/>
        </p:nvSpPr>
        <p:spPr>
          <a:xfrm rot="10800000">
            <a:off x="524816" y="7328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46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urpl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urple accent" hidden="1">
            <a:extLst>
              <a:ext uri="{FF2B5EF4-FFF2-40B4-BE49-F238E27FC236}">
                <a16:creationId xmlns:a16="http://schemas.microsoft.com/office/drawing/2014/main" id="{40086514-4D22-8F44-9813-4C7AC266AD67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3D85B-6215-4967-BF13-030F2C90D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16" name="page #">
            <a:extLst>
              <a:ext uri="{FF2B5EF4-FFF2-40B4-BE49-F238E27FC236}">
                <a16:creationId xmlns:a16="http://schemas.microsoft.com/office/drawing/2014/main" id="{47D7C2BD-0D39-47DC-A1C6-8A83EB9E3B26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rgbClr val="592A9E"/>
                </a:solidFill>
              </a:rPr>
              <a:pPr/>
              <a:t>‹#›</a:t>
            </a:fld>
            <a:endParaRPr lang="en-IN" dirty="0">
              <a:solidFill>
                <a:srgbClr val="592A9E"/>
              </a:solidFill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828F59A5-F076-476C-B984-34BC8C4C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622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BD4C4568-2FD3-466E-8FD9-F114302D5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944658"/>
            <a:ext cx="11160124" cy="50030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purple accent">
            <a:extLst>
              <a:ext uri="{FF2B5EF4-FFF2-40B4-BE49-F238E27FC236}">
                <a16:creationId xmlns:a16="http://schemas.microsoft.com/office/drawing/2014/main" id="{87310A41-A560-4BC7-ADEA-F90C5AAD3556}"/>
              </a:ext>
            </a:extLst>
          </p:cNvPr>
          <p:cNvSpPr/>
          <p:nvPr userDrawn="1"/>
        </p:nvSpPr>
        <p:spPr>
          <a:xfrm rot="10800000">
            <a:off x="524816" y="7328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41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5DAD4F-C445-449F-B24D-7C368372AC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CC1F7B-9BD0-4F91-98A1-9FC6A8B22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702"/>
          <a:stretch/>
        </p:blipFill>
        <p:spPr>
          <a:xfrm>
            <a:off x="0" y="4594269"/>
            <a:ext cx="3148248" cy="2263732"/>
          </a:xfrm>
          <a:prstGeom prst="rect">
            <a:avLst/>
          </a:prstGeom>
        </p:spPr>
      </p:pic>
      <p:sp>
        <p:nvSpPr>
          <p:cNvPr id="3" name="right picture placeholder"/>
          <p:cNvSpPr>
            <a:spLocks noGrp="1"/>
          </p:cNvSpPr>
          <p:nvPr>
            <p:ph type="pic" sz="quarter" idx="13"/>
          </p:nvPr>
        </p:nvSpPr>
        <p:spPr>
          <a:xfrm>
            <a:off x="6077274" y="0"/>
            <a:ext cx="6114726" cy="6858000"/>
          </a:xfrm>
          <a:prstGeom prst="rect">
            <a:avLst/>
          </a:prstGeom>
          <a:noFill/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13B0557A-E227-4E44-B500-687FCF96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6"/>
            <a:ext cx="5036963" cy="1065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C17371C0-7BA2-9743-999C-2AF1FA6C2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01858"/>
            <a:ext cx="5036962" cy="45240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page #">
            <a:extLst>
              <a:ext uri="{FF2B5EF4-FFF2-40B4-BE49-F238E27FC236}">
                <a16:creationId xmlns:a16="http://schemas.microsoft.com/office/drawing/2014/main" id="{90DAF715-7F82-774E-92F7-1788B3E3B101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58EC11-266F-488C-999D-341989CA40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25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arge bubbles" hidden="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4514"/>
            <a:ext cx="7772400" cy="6879772"/>
          </a:xfrm>
          <a:prstGeom prst="rect">
            <a:avLst/>
          </a:prstGeom>
        </p:spPr>
      </p:pic>
      <p:pic>
        <p:nvPicPr>
          <p:cNvPr id="15" name="small bubbles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b="57702"/>
          <a:stretch/>
        </p:blipFill>
        <p:spPr>
          <a:xfrm>
            <a:off x="-1" y="4594268"/>
            <a:ext cx="3148249" cy="2285503"/>
          </a:xfrm>
          <a:prstGeom prst="rect">
            <a:avLst/>
          </a:prstGeom>
        </p:spPr>
      </p:pic>
      <p:sp>
        <p:nvSpPr>
          <p:cNvPr id="3" name="right picture placeholder"/>
          <p:cNvSpPr>
            <a:spLocks noGrp="1"/>
          </p:cNvSpPr>
          <p:nvPr>
            <p:ph type="pic" sz="quarter" idx="13"/>
          </p:nvPr>
        </p:nvSpPr>
        <p:spPr>
          <a:xfrm>
            <a:off x="6077274" y="0"/>
            <a:ext cx="6114726" cy="6858000"/>
          </a:xfrm>
          <a:prstGeom prst="rect">
            <a:avLst/>
          </a:prstGeom>
          <a:noFill/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page #">
            <a:extLst>
              <a:ext uri="{FF2B5EF4-FFF2-40B4-BE49-F238E27FC236}">
                <a16:creationId xmlns:a16="http://schemas.microsoft.com/office/drawing/2014/main" id="{90DAF715-7F82-774E-92F7-1788B3E3B101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49F582F-BC97-8E41-8F36-F7930D09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6"/>
            <a:ext cx="5036963" cy="1065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C0AAC2DB-0B52-4147-B413-A1A0138D1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01858"/>
            <a:ext cx="5036962" cy="45240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6DD537-232B-4A8C-BD16-276AC40C9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7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ue background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grey circle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6125" y="1"/>
            <a:ext cx="6490447" cy="5981350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6 w 6307353"/>
              <a:gd name="connsiteY3" fmla="*/ 4731934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7 w 6307353"/>
              <a:gd name="connsiteY3" fmla="*/ 4821726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23679"/>
              <a:gd name="connsiteY0" fmla="*/ 0 h 5788534"/>
              <a:gd name="connsiteX1" fmla="*/ 6307353 w 6323679"/>
              <a:gd name="connsiteY1" fmla="*/ 0 h 5788534"/>
              <a:gd name="connsiteX2" fmla="*/ 6323679 w 6323679"/>
              <a:gd name="connsiteY2" fmla="*/ 4654381 h 5788534"/>
              <a:gd name="connsiteX3" fmla="*/ 6110747 w 6323679"/>
              <a:gd name="connsiteY3" fmla="*/ 4821726 h 5788534"/>
              <a:gd name="connsiteX4" fmla="*/ 3644895 w 6323679"/>
              <a:gd name="connsiteY4" fmla="*/ 5788534 h 5788534"/>
              <a:gd name="connsiteX5" fmla="*/ 0 w 6323679"/>
              <a:gd name="connsiteY5" fmla="*/ 2200780 h 5788534"/>
              <a:gd name="connsiteX6" fmla="*/ 611338 w 6323679"/>
              <a:gd name="connsiteY6" fmla="*/ 199396 h 5788534"/>
              <a:gd name="connsiteX7" fmla="*/ 760444 w 6323679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110747 w 6315516"/>
              <a:gd name="connsiteY3" fmla="*/ 4821726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094421 w 6315516"/>
              <a:gd name="connsiteY3" fmla="*/ 4854378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3805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578686 w 6315516"/>
              <a:gd name="connsiteY6" fmla="*/ 199396 h 5813022"/>
              <a:gd name="connsiteX7" fmla="*/ 760444 w 6315516"/>
              <a:gd name="connsiteY7" fmla="*/ 0 h 5813022"/>
              <a:gd name="connsiteX0" fmla="*/ 727792 w 6315516"/>
              <a:gd name="connsiteY0" fmla="*/ 0 h 5829348"/>
              <a:gd name="connsiteX1" fmla="*/ 6307353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53837"/>
              <a:gd name="connsiteX1" fmla="*/ 6299190 w 6315516"/>
              <a:gd name="connsiteY1" fmla="*/ 16326 h 5853837"/>
              <a:gd name="connsiteX2" fmla="*/ 6315516 w 6315516"/>
              <a:gd name="connsiteY2" fmla="*/ 4711522 h 5853837"/>
              <a:gd name="connsiteX3" fmla="*/ 6086258 w 6315516"/>
              <a:gd name="connsiteY3" fmla="*/ 4927843 h 5853837"/>
              <a:gd name="connsiteX4" fmla="*/ 3653058 w 6315516"/>
              <a:gd name="connsiteY4" fmla="*/ 5853837 h 5853837"/>
              <a:gd name="connsiteX5" fmla="*/ 0 w 6315516"/>
              <a:gd name="connsiteY5" fmla="*/ 2217106 h 5853837"/>
              <a:gd name="connsiteX6" fmla="*/ 578686 w 6315516"/>
              <a:gd name="connsiteY6" fmla="*/ 215722 h 5853837"/>
              <a:gd name="connsiteX7" fmla="*/ 727792 w 6315516"/>
              <a:gd name="connsiteY7" fmla="*/ 0 h 585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5516" h="5853837">
                <a:moveTo>
                  <a:pt x="727792" y="0"/>
                </a:moveTo>
                <a:lnTo>
                  <a:pt x="6299190" y="16326"/>
                </a:lnTo>
                <a:lnTo>
                  <a:pt x="6315516" y="4711522"/>
                </a:lnTo>
                <a:lnTo>
                  <a:pt x="6086258" y="4927843"/>
                </a:lnTo>
                <a:cubicBezTo>
                  <a:pt x="5577249" y="5445015"/>
                  <a:pt x="4641535" y="5853837"/>
                  <a:pt x="3653058" y="5853837"/>
                </a:cubicBezTo>
                <a:cubicBezTo>
                  <a:pt x="1676104" y="5853837"/>
                  <a:pt x="0" y="4194060"/>
                  <a:pt x="0" y="2217106"/>
                </a:cubicBezTo>
                <a:cubicBezTo>
                  <a:pt x="0" y="1475748"/>
                  <a:pt x="192719" y="787029"/>
                  <a:pt x="578686" y="215722"/>
                </a:cubicBezTo>
                <a:lnTo>
                  <a:pt x="727792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1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page #" hidden="1">
            <a:extLst>
              <a:ext uri="{FF2B5EF4-FFF2-40B4-BE49-F238E27FC236}">
                <a16:creationId xmlns:a16="http://schemas.microsoft.com/office/drawing/2014/main" id="{429CF947-B518-534D-994C-F5317D2E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lvl1pPr algn="ctr">
              <a:defRPr sz="900">
                <a:solidFill>
                  <a:schemeClr val="accent2"/>
                </a:solidFill>
                <a:latin typeface="Arial MT Std Medium" panose="020B0703030403020204" pitchFamily="34" charset="0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78320473-AC40-444B-84CB-A87C13221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225826"/>
            <a:ext cx="4665662" cy="286909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Welcome/</a:t>
            </a:r>
            <a:br>
              <a:rPr lang="en-US" dirty="0"/>
            </a:br>
            <a:r>
              <a:rPr lang="en-US" dirty="0"/>
              <a:t>Intro Slide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F208BF-9346-4454-9E3C-9281B63B2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92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40B1745-4F43-413B-8017-5BFC174BD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14C090-367F-4215-82F8-04D2EF0AE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702"/>
          <a:stretch/>
        </p:blipFill>
        <p:spPr>
          <a:xfrm>
            <a:off x="0" y="4594269"/>
            <a:ext cx="3148248" cy="2263732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932103" y="1415562"/>
            <a:ext cx="5848756" cy="3930161"/>
            <a:chOff x="6028815" y="1415562"/>
            <a:chExt cx="5848756" cy="3930161"/>
          </a:xfrm>
        </p:grpSpPr>
        <p:sp>
          <p:nvSpPr>
            <p:cNvPr id="13" name="grey box"/>
            <p:cNvSpPr/>
            <p:nvPr userDrawn="1"/>
          </p:nvSpPr>
          <p:spPr>
            <a:xfrm>
              <a:off x="6028815" y="1415562"/>
              <a:ext cx="5848756" cy="393016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ark blue accent box"/>
            <p:cNvSpPr/>
            <p:nvPr userDrawn="1"/>
          </p:nvSpPr>
          <p:spPr>
            <a:xfrm>
              <a:off x="6151907" y="1909349"/>
              <a:ext cx="5603650" cy="287366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small bubbles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b="57702"/>
          <a:stretch/>
        </p:blipFill>
        <p:spPr>
          <a:xfrm>
            <a:off x="-1" y="4594268"/>
            <a:ext cx="3148249" cy="2285503"/>
          </a:xfrm>
          <a:prstGeom prst="rect">
            <a:avLst/>
          </a:prstGeom>
        </p:spPr>
      </p:pic>
      <p:sp>
        <p:nvSpPr>
          <p:cNvPr id="21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190488" y="1576029"/>
            <a:ext cx="5330952" cy="360263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page #">
            <a:extLst>
              <a:ext uri="{FF2B5EF4-FFF2-40B4-BE49-F238E27FC236}">
                <a16:creationId xmlns:a16="http://schemas.microsoft.com/office/drawing/2014/main" id="{07C60949-F204-B94E-BC6D-41D0768C3610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FA3C863-A296-F648-A025-FFDD3E74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6"/>
            <a:ext cx="5036963" cy="1065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DDFE2BDA-DB69-5C45-B9FD-09F074541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01858"/>
            <a:ext cx="5036962" cy="45240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02EC51-5787-4E8A-88FD-BA440883C0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7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932103" y="1415562"/>
            <a:ext cx="5848756" cy="3930161"/>
            <a:chOff x="6028815" y="1415562"/>
            <a:chExt cx="5848756" cy="3930161"/>
          </a:xfrm>
        </p:grpSpPr>
        <p:sp>
          <p:nvSpPr>
            <p:cNvPr id="13" name="grey box"/>
            <p:cNvSpPr/>
            <p:nvPr userDrawn="1"/>
          </p:nvSpPr>
          <p:spPr>
            <a:xfrm>
              <a:off x="6028815" y="1415562"/>
              <a:ext cx="5848756" cy="393016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ark blue accent box"/>
            <p:cNvSpPr/>
            <p:nvPr userDrawn="1"/>
          </p:nvSpPr>
          <p:spPr>
            <a:xfrm>
              <a:off x="6151907" y="1909349"/>
              <a:ext cx="5603650" cy="287366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190488" y="1576029"/>
            <a:ext cx="5330952" cy="360263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page #">
            <a:extLst>
              <a:ext uri="{FF2B5EF4-FFF2-40B4-BE49-F238E27FC236}">
                <a16:creationId xmlns:a16="http://schemas.microsoft.com/office/drawing/2014/main" id="{07C60949-F204-B94E-BC6D-41D0768C3610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FA3C863-A296-F648-A025-FFDD3E74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6"/>
            <a:ext cx="5036963" cy="1065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DDFE2BDA-DB69-5C45-B9FD-09F074541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01858"/>
            <a:ext cx="5036962" cy="45240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02EC51-5787-4E8A-88FD-BA440883C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53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3EFE264-54B0-4A2B-897E-5845FFDB0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10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6110372" y="498848"/>
            <a:ext cx="5635596" cy="5635594"/>
          </a:xfrm>
          <a:prstGeom prst="ellips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5" name="small bubbles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b="57702"/>
          <a:stretch/>
        </p:blipFill>
        <p:spPr>
          <a:xfrm>
            <a:off x="-1" y="4594268"/>
            <a:ext cx="3148249" cy="2285503"/>
          </a:xfrm>
          <a:prstGeom prst="rect">
            <a:avLst/>
          </a:prstGeom>
        </p:spPr>
      </p:pic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0" y="654189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page #">
            <a:extLst>
              <a:ext uri="{FF2B5EF4-FFF2-40B4-BE49-F238E27FC236}">
                <a16:creationId xmlns:a16="http://schemas.microsoft.com/office/drawing/2014/main" id="{56B208B5-C9E4-A247-B7A5-357B480E46F6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B5EC63C9-B23F-274C-9703-E90CE918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6"/>
            <a:ext cx="5036963" cy="1065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332A70FE-B472-1346-800D-D3C5063215D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5939" y="1401858"/>
            <a:ext cx="5036962" cy="45240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6AFB57-5DCB-42C1-9FB3-1341AD16CC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6110372" y="498848"/>
            <a:ext cx="5635596" cy="5635594"/>
          </a:xfrm>
          <a:prstGeom prst="ellips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0" y="654189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page #">
            <a:extLst>
              <a:ext uri="{FF2B5EF4-FFF2-40B4-BE49-F238E27FC236}">
                <a16:creationId xmlns:a16="http://schemas.microsoft.com/office/drawing/2014/main" id="{56B208B5-C9E4-A247-B7A5-357B480E46F6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B5EC63C9-B23F-274C-9703-E90CE918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6"/>
            <a:ext cx="5036963" cy="1065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332A70FE-B472-1346-800D-D3C5063215D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5939" y="1401858"/>
            <a:ext cx="5036962" cy="45240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6AFB57-5DCB-42C1-9FB3-1341AD16C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72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9466980-1B24-440F-823E-09A28839F4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pic>
        <p:nvPicPr>
          <p:cNvPr id="15" name="small bubbles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b="57702"/>
          <a:stretch/>
        </p:blipFill>
        <p:spPr>
          <a:xfrm>
            <a:off x="-1" y="4594268"/>
            <a:ext cx="3148249" cy="2285503"/>
          </a:xfrm>
          <a:prstGeom prst="rect">
            <a:avLst/>
          </a:prstGeom>
        </p:spPr>
      </p:pic>
      <p:sp>
        <p:nvSpPr>
          <p:cNvPr id="18" name="page #">
            <a:extLst>
              <a:ext uri="{FF2B5EF4-FFF2-40B4-BE49-F238E27FC236}">
                <a16:creationId xmlns:a16="http://schemas.microsoft.com/office/drawing/2014/main" id="{275A44F1-9367-6547-B07C-150B66D4B761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7DDCC42-677F-F94A-A0E7-8D7BC65C926E}"/>
              </a:ext>
            </a:extLst>
          </p:cNvPr>
          <p:cNvGrpSpPr/>
          <p:nvPr userDrawn="1"/>
        </p:nvGrpSpPr>
        <p:grpSpPr>
          <a:xfrm>
            <a:off x="7198168" y="3407098"/>
            <a:ext cx="4477894" cy="2686878"/>
            <a:chOff x="5961213" y="1415562"/>
            <a:chExt cx="5982710" cy="3930161"/>
          </a:xfrm>
        </p:grpSpPr>
        <p:sp>
          <p:nvSpPr>
            <p:cNvPr id="43" name="grey box">
              <a:extLst>
                <a:ext uri="{FF2B5EF4-FFF2-40B4-BE49-F238E27FC236}">
                  <a16:creationId xmlns:a16="http://schemas.microsoft.com/office/drawing/2014/main" id="{8FD97D3B-58F9-A449-9C92-032B0AF4D1CF}"/>
                </a:ext>
              </a:extLst>
            </p:cNvPr>
            <p:cNvSpPr/>
            <p:nvPr userDrawn="1"/>
          </p:nvSpPr>
          <p:spPr>
            <a:xfrm>
              <a:off x="5961213" y="1415562"/>
              <a:ext cx="5982710" cy="393016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ark blue accent box">
              <a:extLst>
                <a:ext uri="{FF2B5EF4-FFF2-40B4-BE49-F238E27FC236}">
                  <a16:creationId xmlns:a16="http://schemas.microsoft.com/office/drawing/2014/main" id="{47937248-921F-DB44-87ED-67B4B927A6B0}"/>
                </a:ext>
              </a:extLst>
            </p:cNvPr>
            <p:cNvSpPr/>
            <p:nvPr userDrawn="1"/>
          </p:nvSpPr>
          <p:spPr>
            <a:xfrm>
              <a:off x="6151907" y="1949474"/>
              <a:ext cx="5603650" cy="287366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picture placeholder">
            <a:extLst>
              <a:ext uri="{FF2B5EF4-FFF2-40B4-BE49-F238E27FC236}">
                <a16:creationId xmlns:a16="http://schemas.microsoft.com/office/drawing/2014/main" id="{183F8092-06AB-3C4D-A87C-802A5578C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49463" y="3538438"/>
            <a:ext cx="3973013" cy="2441448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744F08-3C7E-8C47-980B-740C20F9CECF}"/>
              </a:ext>
            </a:extLst>
          </p:cNvPr>
          <p:cNvGrpSpPr/>
          <p:nvPr userDrawn="1"/>
        </p:nvGrpSpPr>
        <p:grpSpPr>
          <a:xfrm>
            <a:off x="7219352" y="554460"/>
            <a:ext cx="4477894" cy="2686878"/>
            <a:chOff x="5961213" y="1415562"/>
            <a:chExt cx="5982710" cy="3930161"/>
          </a:xfrm>
        </p:grpSpPr>
        <p:sp>
          <p:nvSpPr>
            <p:cNvPr id="32" name="grey box">
              <a:extLst>
                <a:ext uri="{FF2B5EF4-FFF2-40B4-BE49-F238E27FC236}">
                  <a16:creationId xmlns:a16="http://schemas.microsoft.com/office/drawing/2014/main" id="{14439BFC-8324-114C-89E3-522A1473B875}"/>
                </a:ext>
              </a:extLst>
            </p:cNvPr>
            <p:cNvSpPr/>
            <p:nvPr userDrawn="1"/>
          </p:nvSpPr>
          <p:spPr>
            <a:xfrm>
              <a:off x="5961213" y="1415562"/>
              <a:ext cx="5982710" cy="393016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ark blue accent box">
              <a:extLst>
                <a:ext uri="{FF2B5EF4-FFF2-40B4-BE49-F238E27FC236}">
                  <a16:creationId xmlns:a16="http://schemas.microsoft.com/office/drawing/2014/main" id="{6BF3AADC-065E-AD46-A506-AFA6DC1B442D}"/>
                </a:ext>
              </a:extLst>
            </p:cNvPr>
            <p:cNvSpPr/>
            <p:nvPr userDrawn="1"/>
          </p:nvSpPr>
          <p:spPr>
            <a:xfrm>
              <a:off x="6151907" y="1962849"/>
              <a:ext cx="5603650" cy="287366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picture placeholder">
            <a:extLst>
              <a:ext uri="{FF2B5EF4-FFF2-40B4-BE49-F238E27FC236}">
                <a16:creationId xmlns:a16="http://schemas.microsoft.com/office/drawing/2014/main" id="{51247F7E-7E85-704E-9D07-168D4A976E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70647" y="685800"/>
            <a:ext cx="3973013" cy="2441448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0D96160-1AD3-B74F-B283-D4F5E25B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6"/>
            <a:ext cx="6063093" cy="1065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6C0BD861-6155-2F46-A068-6E71BA7B4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01858"/>
            <a:ext cx="6063092" cy="45240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A5A0F6-4A12-4A1E-8E88-8B970895E9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1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ge #">
            <a:extLst>
              <a:ext uri="{FF2B5EF4-FFF2-40B4-BE49-F238E27FC236}">
                <a16:creationId xmlns:a16="http://schemas.microsoft.com/office/drawing/2014/main" id="{275A44F1-9367-6547-B07C-150B66D4B761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7DDCC42-677F-F94A-A0E7-8D7BC65C926E}"/>
              </a:ext>
            </a:extLst>
          </p:cNvPr>
          <p:cNvGrpSpPr/>
          <p:nvPr userDrawn="1"/>
        </p:nvGrpSpPr>
        <p:grpSpPr>
          <a:xfrm>
            <a:off x="7198168" y="3407098"/>
            <a:ext cx="4477894" cy="2686878"/>
            <a:chOff x="5961213" y="1415562"/>
            <a:chExt cx="5982710" cy="3930161"/>
          </a:xfrm>
        </p:grpSpPr>
        <p:sp>
          <p:nvSpPr>
            <p:cNvPr id="43" name="grey box">
              <a:extLst>
                <a:ext uri="{FF2B5EF4-FFF2-40B4-BE49-F238E27FC236}">
                  <a16:creationId xmlns:a16="http://schemas.microsoft.com/office/drawing/2014/main" id="{8FD97D3B-58F9-A449-9C92-032B0AF4D1CF}"/>
                </a:ext>
              </a:extLst>
            </p:cNvPr>
            <p:cNvSpPr/>
            <p:nvPr userDrawn="1"/>
          </p:nvSpPr>
          <p:spPr>
            <a:xfrm>
              <a:off x="5961213" y="1415562"/>
              <a:ext cx="5982710" cy="393016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ark blue accent box">
              <a:extLst>
                <a:ext uri="{FF2B5EF4-FFF2-40B4-BE49-F238E27FC236}">
                  <a16:creationId xmlns:a16="http://schemas.microsoft.com/office/drawing/2014/main" id="{47937248-921F-DB44-87ED-67B4B927A6B0}"/>
                </a:ext>
              </a:extLst>
            </p:cNvPr>
            <p:cNvSpPr/>
            <p:nvPr userDrawn="1"/>
          </p:nvSpPr>
          <p:spPr>
            <a:xfrm>
              <a:off x="6151907" y="1949474"/>
              <a:ext cx="5603650" cy="287366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picture placeholder">
            <a:extLst>
              <a:ext uri="{FF2B5EF4-FFF2-40B4-BE49-F238E27FC236}">
                <a16:creationId xmlns:a16="http://schemas.microsoft.com/office/drawing/2014/main" id="{183F8092-06AB-3C4D-A87C-802A5578C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49463" y="3538438"/>
            <a:ext cx="3973013" cy="2441448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744F08-3C7E-8C47-980B-740C20F9CECF}"/>
              </a:ext>
            </a:extLst>
          </p:cNvPr>
          <p:cNvGrpSpPr/>
          <p:nvPr userDrawn="1"/>
        </p:nvGrpSpPr>
        <p:grpSpPr>
          <a:xfrm>
            <a:off x="7219352" y="554460"/>
            <a:ext cx="4477894" cy="2686878"/>
            <a:chOff x="5961213" y="1415562"/>
            <a:chExt cx="5982710" cy="3930161"/>
          </a:xfrm>
        </p:grpSpPr>
        <p:sp>
          <p:nvSpPr>
            <p:cNvPr id="32" name="grey box">
              <a:extLst>
                <a:ext uri="{FF2B5EF4-FFF2-40B4-BE49-F238E27FC236}">
                  <a16:creationId xmlns:a16="http://schemas.microsoft.com/office/drawing/2014/main" id="{14439BFC-8324-114C-89E3-522A1473B875}"/>
                </a:ext>
              </a:extLst>
            </p:cNvPr>
            <p:cNvSpPr/>
            <p:nvPr userDrawn="1"/>
          </p:nvSpPr>
          <p:spPr>
            <a:xfrm>
              <a:off x="5961213" y="1415562"/>
              <a:ext cx="5982710" cy="393016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ark blue accent box">
              <a:extLst>
                <a:ext uri="{FF2B5EF4-FFF2-40B4-BE49-F238E27FC236}">
                  <a16:creationId xmlns:a16="http://schemas.microsoft.com/office/drawing/2014/main" id="{6BF3AADC-065E-AD46-A506-AFA6DC1B442D}"/>
                </a:ext>
              </a:extLst>
            </p:cNvPr>
            <p:cNvSpPr/>
            <p:nvPr userDrawn="1"/>
          </p:nvSpPr>
          <p:spPr>
            <a:xfrm>
              <a:off x="6151907" y="1962849"/>
              <a:ext cx="5603650" cy="287366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picture placeholder">
            <a:extLst>
              <a:ext uri="{FF2B5EF4-FFF2-40B4-BE49-F238E27FC236}">
                <a16:creationId xmlns:a16="http://schemas.microsoft.com/office/drawing/2014/main" id="{51247F7E-7E85-704E-9D07-168D4A976E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70647" y="685800"/>
            <a:ext cx="3973013" cy="2441448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0D96160-1AD3-B74F-B283-D4F5E25B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6"/>
            <a:ext cx="6063093" cy="10653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6C0BD861-6155-2F46-A068-6E71BA7B4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01858"/>
            <a:ext cx="6063092" cy="45240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A5A0F6-4A12-4A1E-8E88-8B970895E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15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hidden="1">
            <a:extLst>
              <a:ext uri="{FF2B5EF4-FFF2-40B4-BE49-F238E27FC236}">
                <a16:creationId xmlns:a16="http://schemas.microsoft.com/office/drawing/2014/main" id="{23678BAF-4EAE-4045-BB67-803E58AB8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57D231-67E0-4E1A-BF1A-65082AAC2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702"/>
          <a:stretch/>
        </p:blipFill>
        <p:spPr>
          <a:xfrm>
            <a:off x="0" y="4594269"/>
            <a:ext cx="3148248" cy="2263732"/>
          </a:xfrm>
          <a:prstGeom prst="rect">
            <a:avLst/>
          </a:prstGeom>
        </p:spPr>
      </p:pic>
      <p:pic>
        <p:nvPicPr>
          <p:cNvPr id="21" name="small bubbles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970"/>
          <a:stretch/>
        </p:blipFill>
        <p:spPr>
          <a:xfrm>
            <a:off x="-14515" y="4594268"/>
            <a:ext cx="3162763" cy="2270989"/>
          </a:xfrm>
          <a:prstGeom prst="rect">
            <a:avLst/>
          </a:prstGeom>
        </p:spPr>
      </p:pic>
      <p:sp>
        <p:nvSpPr>
          <p:cNvPr id="15" name="left content placeholder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4351" y="1534081"/>
            <a:ext cx="5408612" cy="44063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/>
            </a:lvl1pPr>
            <a:lvl2pPr>
              <a:buClr>
                <a:schemeClr val="accent1">
                  <a:lumMod val="75000"/>
                </a:schemeClr>
              </a:buClr>
              <a:defRPr sz="2200"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left subhead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15938" y="790352"/>
            <a:ext cx="5408612" cy="7437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D08392D0-867A-D14F-AEF7-E469EE55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468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8" name="page #">
            <a:extLst>
              <a:ext uri="{FF2B5EF4-FFF2-40B4-BE49-F238E27FC236}">
                <a16:creationId xmlns:a16="http://schemas.microsoft.com/office/drawing/2014/main" id="{62675086-3EC3-2F4C-B888-C656F6F36CB2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right content placeholder">
            <a:extLst>
              <a:ext uri="{FF2B5EF4-FFF2-40B4-BE49-F238E27FC236}">
                <a16:creationId xmlns:a16="http://schemas.microsoft.com/office/drawing/2014/main" id="{C6793FAD-C9C9-7249-BDB9-8D1AE375703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46815" y="1534081"/>
            <a:ext cx="5408612" cy="44063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/>
            </a:lvl1pPr>
            <a:lvl2pPr>
              <a:buClr>
                <a:schemeClr val="accent1">
                  <a:lumMod val="75000"/>
                </a:schemeClr>
              </a:buClr>
              <a:defRPr sz="2200"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ight subhead">
            <a:extLst>
              <a:ext uri="{FF2B5EF4-FFF2-40B4-BE49-F238E27FC236}">
                <a16:creationId xmlns:a16="http://schemas.microsoft.com/office/drawing/2014/main" id="{500F4636-96F2-A142-AD01-4B26107934A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48402" y="790352"/>
            <a:ext cx="5408612" cy="7437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C8DC5C8-3702-4761-BD7E-4676DA4FDB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arge bubbles" hidden="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4514"/>
            <a:ext cx="7772400" cy="6879772"/>
          </a:xfrm>
          <a:prstGeom prst="rect">
            <a:avLst/>
          </a:prstGeom>
        </p:spPr>
      </p:pic>
      <p:pic>
        <p:nvPicPr>
          <p:cNvPr id="21" name="small bubbles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970"/>
          <a:stretch/>
        </p:blipFill>
        <p:spPr>
          <a:xfrm>
            <a:off x="-14515" y="4594268"/>
            <a:ext cx="3162763" cy="2270989"/>
          </a:xfrm>
          <a:prstGeom prst="rect">
            <a:avLst/>
          </a:prstGeom>
        </p:spPr>
      </p:pic>
      <p:sp>
        <p:nvSpPr>
          <p:cNvPr id="31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page #">
            <a:extLst>
              <a:ext uri="{FF2B5EF4-FFF2-40B4-BE49-F238E27FC236}">
                <a16:creationId xmlns:a16="http://schemas.microsoft.com/office/drawing/2014/main" id="{62675086-3EC3-2F4C-B888-C656F6F36CB2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left content placeholder">
            <a:extLst>
              <a:ext uri="{FF2B5EF4-FFF2-40B4-BE49-F238E27FC236}">
                <a16:creationId xmlns:a16="http://schemas.microsoft.com/office/drawing/2014/main" id="{C35FE240-3FA9-A542-A31E-EA74E055CB6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4351" y="1534081"/>
            <a:ext cx="5408612" cy="44063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/>
            </a:lvl1pPr>
            <a:lvl2pPr>
              <a:buClr>
                <a:schemeClr val="accent1">
                  <a:lumMod val="75000"/>
                </a:schemeClr>
              </a:buClr>
              <a:defRPr sz="2200"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left subhead">
            <a:extLst>
              <a:ext uri="{FF2B5EF4-FFF2-40B4-BE49-F238E27FC236}">
                <a16:creationId xmlns:a16="http://schemas.microsoft.com/office/drawing/2014/main" id="{D3B8D26A-5637-FD44-994B-92B914357F1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15938" y="790352"/>
            <a:ext cx="5408612" cy="7437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71B7D93F-BCA3-9B44-921A-FCD12422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468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3" name="right content placeholder">
            <a:extLst>
              <a:ext uri="{FF2B5EF4-FFF2-40B4-BE49-F238E27FC236}">
                <a16:creationId xmlns:a16="http://schemas.microsoft.com/office/drawing/2014/main" id="{04F2F4C5-5110-0041-9A58-B29862619F9F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46815" y="1534081"/>
            <a:ext cx="5408612" cy="44063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/>
            </a:lvl1pPr>
            <a:lvl2pPr>
              <a:buClr>
                <a:schemeClr val="accent1">
                  <a:lumMod val="75000"/>
                </a:schemeClr>
              </a:buClr>
              <a:defRPr sz="2200"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right subhead">
            <a:extLst>
              <a:ext uri="{FF2B5EF4-FFF2-40B4-BE49-F238E27FC236}">
                <a16:creationId xmlns:a16="http://schemas.microsoft.com/office/drawing/2014/main" id="{6ECAA667-F4D7-D841-8A35-B623B34722E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48402" y="790352"/>
            <a:ext cx="5408612" cy="7437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76570C-E5A8-4CC5-89D9-DA6A2B673A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2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D5687F7-D7B2-4817-9A21-AEDFBEE24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pic>
        <p:nvPicPr>
          <p:cNvPr id="19" name="small bubbles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970"/>
          <a:stretch/>
        </p:blipFill>
        <p:spPr>
          <a:xfrm>
            <a:off x="-14515" y="4594268"/>
            <a:ext cx="3162763" cy="2270989"/>
          </a:xfrm>
          <a:prstGeom prst="rect">
            <a:avLst/>
          </a:prstGeom>
        </p:spPr>
      </p:pic>
      <p:sp>
        <p:nvSpPr>
          <p:cNvPr id="23" name="topic 2 content placeholder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436924" y="1223455"/>
            <a:ext cx="4074002" cy="325924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opic 2 grey box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topic 2 subhead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36924" y="4963450"/>
            <a:ext cx="4074002" cy="4953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8" name="topic 2 icon circle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opic 2 icon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3" name="topic 1 content placeholder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7"/>
            <a:ext cx="4074002" cy="325482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opic 1 grey box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0" y="1648186"/>
            <a:ext cx="5627076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topic 1 subhead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0934" y="1903728"/>
            <a:ext cx="4074002" cy="4953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1" name="topic 1 icon circle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opic 1 icon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36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page #">
            <a:extLst>
              <a:ext uri="{FF2B5EF4-FFF2-40B4-BE49-F238E27FC236}">
                <a16:creationId xmlns:a16="http://schemas.microsoft.com/office/drawing/2014/main" id="{A9CE0B28-BAFE-7E4C-B6E1-281ABB665C8E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3D48339A-202E-A040-A72A-A22F5056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468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6F8C0A-9995-4CA1-8BD9-98BFF744C4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opic 2 content placeholder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436924" y="1223455"/>
            <a:ext cx="4074002" cy="325924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opic 2 grey box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topic 2 subhead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36924" y="4963450"/>
            <a:ext cx="4074002" cy="4953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8" name="topic 2 icon circle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opic 2 icon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3" name="topic 1 content placeholder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7"/>
            <a:ext cx="4074002" cy="325482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opic 1 grey box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0" y="1648186"/>
            <a:ext cx="5627076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topic 1 subhead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0934" y="1903728"/>
            <a:ext cx="4074002" cy="4953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1" name="topic 1 icon circle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opic 1 icon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36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page #">
            <a:extLst>
              <a:ext uri="{FF2B5EF4-FFF2-40B4-BE49-F238E27FC236}">
                <a16:creationId xmlns:a16="http://schemas.microsoft.com/office/drawing/2014/main" id="{A9CE0B28-BAFE-7E4C-B6E1-281ABB665C8E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3D48339A-202E-A040-A72A-A22F5056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468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6F8C0A-9995-4CA1-8BD9-98BFF744C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8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ue background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grey circle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6125" y="1"/>
            <a:ext cx="6490447" cy="5981350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6 w 6307353"/>
              <a:gd name="connsiteY3" fmla="*/ 4731934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7 w 6307353"/>
              <a:gd name="connsiteY3" fmla="*/ 4821726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23679"/>
              <a:gd name="connsiteY0" fmla="*/ 0 h 5788534"/>
              <a:gd name="connsiteX1" fmla="*/ 6307353 w 6323679"/>
              <a:gd name="connsiteY1" fmla="*/ 0 h 5788534"/>
              <a:gd name="connsiteX2" fmla="*/ 6323679 w 6323679"/>
              <a:gd name="connsiteY2" fmla="*/ 4654381 h 5788534"/>
              <a:gd name="connsiteX3" fmla="*/ 6110747 w 6323679"/>
              <a:gd name="connsiteY3" fmla="*/ 4821726 h 5788534"/>
              <a:gd name="connsiteX4" fmla="*/ 3644895 w 6323679"/>
              <a:gd name="connsiteY4" fmla="*/ 5788534 h 5788534"/>
              <a:gd name="connsiteX5" fmla="*/ 0 w 6323679"/>
              <a:gd name="connsiteY5" fmla="*/ 2200780 h 5788534"/>
              <a:gd name="connsiteX6" fmla="*/ 611338 w 6323679"/>
              <a:gd name="connsiteY6" fmla="*/ 199396 h 5788534"/>
              <a:gd name="connsiteX7" fmla="*/ 760444 w 6323679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110747 w 6315516"/>
              <a:gd name="connsiteY3" fmla="*/ 4821726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094421 w 6315516"/>
              <a:gd name="connsiteY3" fmla="*/ 4854378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3805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578686 w 6315516"/>
              <a:gd name="connsiteY6" fmla="*/ 199396 h 5813022"/>
              <a:gd name="connsiteX7" fmla="*/ 760444 w 6315516"/>
              <a:gd name="connsiteY7" fmla="*/ 0 h 5813022"/>
              <a:gd name="connsiteX0" fmla="*/ 727792 w 6315516"/>
              <a:gd name="connsiteY0" fmla="*/ 0 h 5829348"/>
              <a:gd name="connsiteX1" fmla="*/ 6307353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53837"/>
              <a:gd name="connsiteX1" fmla="*/ 6299190 w 6315516"/>
              <a:gd name="connsiteY1" fmla="*/ 16326 h 5853837"/>
              <a:gd name="connsiteX2" fmla="*/ 6315516 w 6315516"/>
              <a:gd name="connsiteY2" fmla="*/ 4711522 h 5853837"/>
              <a:gd name="connsiteX3" fmla="*/ 6086258 w 6315516"/>
              <a:gd name="connsiteY3" fmla="*/ 4927843 h 5853837"/>
              <a:gd name="connsiteX4" fmla="*/ 3653058 w 6315516"/>
              <a:gd name="connsiteY4" fmla="*/ 5853837 h 5853837"/>
              <a:gd name="connsiteX5" fmla="*/ 0 w 6315516"/>
              <a:gd name="connsiteY5" fmla="*/ 2217106 h 5853837"/>
              <a:gd name="connsiteX6" fmla="*/ 578686 w 6315516"/>
              <a:gd name="connsiteY6" fmla="*/ 215722 h 5853837"/>
              <a:gd name="connsiteX7" fmla="*/ 727792 w 6315516"/>
              <a:gd name="connsiteY7" fmla="*/ 0 h 585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5516" h="5853837">
                <a:moveTo>
                  <a:pt x="727792" y="0"/>
                </a:moveTo>
                <a:lnTo>
                  <a:pt x="6299190" y="16326"/>
                </a:lnTo>
                <a:lnTo>
                  <a:pt x="6315516" y="4711522"/>
                </a:lnTo>
                <a:lnTo>
                  <a:pt x="6086258" y="4927843"/>
                </a:lnTo>
                <a:cubicBezTo>
                  <a:pt x="5577249" y="5445015"/>
                  <a:pt x="4641535" y="5853837"/>
                  <a:pt x="3653058" y="5853837"/>
                </a:cubicBezTo>
                <a:cubicBezTo>
                  <a:pt x="1676104" y="5853837"/>
                  <a:pt x="0" y="4194060"/>
                  <a:pt x="0" y="2217106"/>
                </a:cubicBezTo>
                <a:cubicBezTo>
                  <a:pt x="0" y="1475748"/>
                  <a:pt x="192719" y="787029"/>
                  <a:pt x="578686" y="215722"/>
                </a:cubicBezTo>
                <a:lnTo>
                  <a:pt x="727792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pic>
        <p:nvPicPr>
          <p:cNvPr id="10" name="large white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9700" b="39486"/>
          <a:stretch/>
        </p:blipFill>
        <p:spPr>
          <a:xfrm flipH="1">
            <a:off x="4419600" y="0"/>
            <a:ext cx="7757886" cy="6850743"/>
          </a:xfrm>
          <a:prstGeom prst="rect">
            <a:avLst/>
          </a:prstGeom>
        </p:spPr>
      </p:pic>
      <p:pic>
        <p:nvPicPr>
          <p:cNvPr id="11" name="small white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b="58239"/>
          <a:stretch/>
        </p:blipFill>
        <p:spPr>
          <a:xfrm>
            <a:off x="0" y="4594268"/>
            <a:ext cx="3148248" cy="2256475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1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78320473-AC40-444B-84CB-A87C13221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499595"/>
            <a:ext cx="4665662" cy="1162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42258D26-DB10-EE4B-A820-7623E81C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662547"/>
            <a:ext cx="4665662" cy="4462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9083F0-3591-4139-A71B-9CD9022EE4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19" name="page #">
            <a:extLst>
              <a:ext uri="{FF2B5EF4-FFF2-40B4-BE49-F238E27FC236}">
                <a16:creationId xmlns:a16="http://schemas.microsoft.com/office/drawing/2014/main" id="{AF299BCD-8C0B-471B-AFFA-87915CF833DE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accent1"/>
                </a:solidFill>
              </a:rPr>
              <a:pPr/>
              <a:t>‹#›</a:t>
            </a:fld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43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4004C35-B830-4CA2-8052-A898C2420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7518521-0AFA-4CA1-9029-D8C8E1C0F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702"/>
          <a:stretch/>
        </p:blipFill>
        <p:spPr>
          <a:xfrm>
            <a:off x="0" y="4594269"/>
            <a:ext cx="3148248" cy="2263732"/>
          </a:xfrm>
          <a:prstGeom prst="rect">
            <a:avLst/>
          </a:prstGeom>
        </p:spPr>
      </p:pic>
      <p:pic>
        <p:nvPicPr>
          <p:cNvPr id="25" name="small bubbles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970"/>
          <a:stretch/>
        </p:blipFill>
        <p:spPr>
          <a:xfrm>
            <a:off x="-14515" y="4594268"/>
            <a:ext cx="3162763" cy="2270989"/>
          </a:xfrm>
          <a:prstGeom prst="rect">
            <a:avLst/>
          </a:prstGeom>
        </p:spPr>
      </p:pic>
      <p:sp>
        <p:nvSpPr>
          <p:cNvPr id="19" name="topic 2 grey box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242391"/>
            <a:ext cx="3883819" cy="4792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opic 2 content placeholder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819397"/>
            <a:ext cx="3445200" cy="29769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opic 2 subhead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324009"/>
            <a:ext cx="3445566" cy="4953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22" name="topic 2 icon circle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436130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opic 2 icon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600746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6" name="center picture placeholder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242391"/>
            <a:ext cx="4424362" cy="47926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9" name="topic 1 grey box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242391"/>
            <a:ext cx="3883819" cy="4792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opic 1 content placeholder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819397"/>
            <a:ext cx="3445566" cy="29769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opic 1 subhead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324009"/>
            <a:ext cx="3445566" cy="4953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4" name="topic 1 icon circle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436130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opic 1 icon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600746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9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page #">
            <a:extLst>
              <a:ext uri="{FF2B5EF4-FFF2-40B4-BE49-F238E27FC236}">
                <a16:creationId xmlns:a16="http://schemas.microsoft.com/office/drawing/2014/main" id="{9EE6F5FD-38FA-6F4C-8876-A11ABD92787D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04088F6-9ACB-480E-B923-1991EDF620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7F4DE730-F476-43A4-A7A4-76CD80C4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468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7518521-0AFA-4CA1-9029-D8C8E1C0F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702"/>
          <a:stretch/>
        </p:blipFill>
        <p:spPr>
          <a:xfrm>
            <a:off x="0" y="4594269"/>
            <a:ext cx="3148248" cy="2263732"/>
          </a:xfrm>
          <a:prstGeom prst="rect">
            <a:avLst/>
          </a:prstGeom>
        </p:spPr>
      </p:pic>
      <p:sp>
        <p:nvSpPr>
          <p:cNvPr id="19" name="topic 2 grey box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242391"/>
            <a:ext cx="3883819" cy="4792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opic 2 content placeholder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819397"/>
            <a:ext cx="3445200" cy="29769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opic 2 subhead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324009"/>
            <a:ext cx="3445566" cy="4953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22" name="topic 2 icon circle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436130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opic 2 icon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600746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6" name="center picture placeholder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242391"/>
            <a:ext cx="4424362" cy="47926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9" name="topic 1 grey box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242391"/>
            <a:ext cx="3883819" cy="4792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opic 1 content placeholder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819397"/>
            <a:ext cx="3445566" cy="29769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opic 1 subhead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324009"/>
            <a:ext cx="3445566" cy="4953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4" name="topic 1 icon circle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436130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opic 1 icon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600746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9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page #">
            <a:extLst>
              <a:ext uri="{FF2B5EF4-FFF2-40B4-BE49-F238E27FC236}">
                <a16:creationId xmlns:a16="http://schemas.microsoft.com/office/drawing/2014/main" id="{9EE6F5FD-38FA-6F4C-8876-A11ABD92787D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04088F6-9ACB-480E-B923-1991EDF62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  <p:sp>
        <p:nvSpPr>
          <p:cNvPr id="24" name="title">
            <a:extLst>
              <a:ext uri="{FF2B5EF4-FFF2-40B4-BE49-F238E27FC236}">
                <a16:creationId xmlns:a16="http://schemas.microsoft.com/office/drawing/2014/main" id="{7F4DE730-F476-43A4-A7A4-76CD80C4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468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8102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1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938F971-E2E7-4519-863C-CC9F9F699C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CBA7757-D63B-41C6-81CE-57C7339F7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702"/>
          <a:stretch/>
        </p:blipFill>
        <p:spPr>
          <a:xfrm>
            <a:off x="0" y="4594269"/>
            <a:ext cx="3148248" cy="2263732"/>
          </a:xfrm>
          <a:prstGeom prst="rect">
            <a:avLst/>
          </a:prstGeom>
        </p:spPr>
      </p:pic>
      <p:pic>
        <p:nvPicPr>
          <p:cNvPr id="54" name="small bubbles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970"/>
          <a:stretch/>
        </p:blipFill>
        <p:spPr>
          <a:xfrm>
            <a:off x="-14515" y="4594268"/>
            <a:ext cx="3162763" cy="2270989"/>
          </a:xfrm>
          <a:prstGeom prst="rect">
            <a:avLst/>
          </a:prstGeom>
        </p:spPr>
      </p:pic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0263" y="4385521"/>
            <a:ext cx="2588705" cy="17490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subhead 4"/>
          <p:cNvSpPr>
            <a:spLocks noGrp="1"/>
          </p:cNvSpPr>
          <p:nvPr>
            <p:ph type="pic" sz="quarter" idx="32" hasCustomPrompt="1"/>
          </p:nvPr>
        </p:nvSpPr>
        <p:spPr>
          <a:xfrm>
            <a:off x="9065260" y="3847862"/>
            <a:ext cx="2583860" cy="51448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TOPIC 4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25298" y="4385521"/>
            <a:ext cx="2588705" cy="17490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subhead 3"/>
          <p:cNvSpPr>
            <a:spLocks noGrp="1"/>
          </p:cNvSpPr>
          <p:nvPr>
            <p:ph type="pic" sz="quarter" idx="29" hasCustomPrompt="1"/>
          </p:nvPr>
        </p:nvSpPr>
        <p:spPr>
          <a:xfrm>
            <a:off x="6229681" y="3847862"/>
            <a:ext cx="2583860" cy="51448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TOPIC 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97836" y="4385521"/>
            <a:ext cx="2583860" cy="17490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subhead 2"/>
          <p:cNvSpPr>
            <a:spLocks noGrp="1"/>
          </p:cNvSpPr>
          <p:nvPr>
            <p:ph type="pic" sz="quarter" idx="33" hasCustomPrompt="1"/>
          </p:nvPr>
        </p:nvSpPr>
        <p:spPr>
          <a:xfrm>
            <a:off x="3397836" y="3847862"/>
            <a:ext cx="2583860" cy="51448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91" y="4369162"/>
            <a:ext cx="2588705" cy="17490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subhead 1"/>
          <p:cNvSpPr>
            <a:spLocks noGrp="1"/>
          </p:cNvSpPr>
          <p:nvPr>
            <p:ph type="pic" sz="quarter" idx="34" hasCustomPrompt="1"/>
          </p:nvPr>
        </p:nvSpPr>
        <p:spPr>
          <a:xfrm>
            <a:off x="531155" y="3847862"/>
            <a:ext cx="2583860" cy="51448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400" b="1" i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68" name="4 grey circl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131477" y="1284489"/>
            <a:ext cx="2440115" cy="2440113"/>
          </a:xfrm>
          <a:prstGeom prst="ellipse">
            <a:avLst/>
          </a:prstGeom>
          <a:solidFill>
            <a:schemeClr val="tx1">
              <a:alpha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69" name="4 dark blue shap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246851" y="1423532"/>
            <a:ext cx="2215058" cy="2215054"/>
          </a:xfrm>
          <a:prstGeom prst="chord">
            <a:avLst>
              <a:gd name="adj1" fmla="val 12686808"/>
              <a:gd name="adj2" fmla="val 19693573"/>
            </a:avLst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70" name="4 picture placeholder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347619" y="1524299"/>
            <a:ext cx="2013521" cy="201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65" name="3 grey circl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95143" y="1284489"/>
            <a:ext cx="2440115" cy="2440113"/>
          </a:xfrm>
          <a:prstGeom prst="ellipse">
            <a:avLst/>
          </a:prstGeom>
          <a:solidFill>
            <a:schemeClr val="tx1">
              <a:alpha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66" name="3 dark blue shap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410517" y="1423532"/>
            <a:ext cx="2215058" cy="2215054"/>
          </a:xfrm>
          <a:prstGeom prst="chord">
            <a:avLst>
              <a:gd name="adj1" fmla="val 12686808"/>
              <a:gd name="adj2" fmla="val 19693573"/>
            </a:avLst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67" name="3 picture placeholder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511285" y="1524299"/>
            <a:ext cx="2013521" cy="201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52" name="2 grey circl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458810" y="1284489"/>
            <a:ext cx="2440115" cy="2440113"/>
          </a:xfrm>
          <a:prstGeom prst="ellipse">
            <a:avLst/>
          </a:prstGeom>
          <a:solidFill>
            <a:schemeClr val="tx1">
              <a:alpha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57" name="2 dark blue shap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74184" y="1423532"/>
            <a:ext cx="2215058" cy="2215054"/>
          </a:xfrm>
          <a:prstGeom prst="chord">
            <a:avLst>
              <a:gd name="adj1" fmla="val 12686808"/>
              <a:gd name="adj2" fmla="val 19693573"/>
            </a:avLst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61" name="2 picture placeholder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674952" y="1524299"/>
            <a:ext cx="2013521" cy="201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50" name="1 grey circl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22476" y="1284489"/>
            <a:ext cx="2440115" cy="2440113"/>
          </a:xfrm>
          <a:prstGeom prst="ellipse">
            <a:avLst/>
          </a:prstGeom>
          <a:solidFill>
            <a:schemeClr val="tx1">
              <a:alpha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51" name="1 dark blue shap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37850" y="1423532"/>
            <a:ext cx="2215058" cy="2215054"/>
          </a:xfrm>
          <a:prstGeom prst="chord">
            <a:avLst>
              <a:gd name="adj1" fmla="val 12686808"/>
              <a:gd name="adj2" fmla="val 19693573"/>
            </a:avLst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49" name="1 picture placeholder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 userDrawn="1">
            <p:ph type="pic" sz="quarter" idx="35"/>
          </p:nvPr>
        </p:nvSpPr>
        <p:spPr>
          <a:xfrm>
            <a:off x="838618" y="1524299"/>
            <a:ext cx="2013521" cy="201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45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page #">
            <a:extLst>
              <a:ext uri="{FF2B5EF4-FFF2-40B4-BE49-F238E27FC236}">
                <a16:creationId xmlns:a16="http://schemas.microsoft.com/office/drawing/2014/main" id="{E343CFAC-38EE-5046-BD37-F7A6DFDC9B70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578ADB5-EC51-4AE4-A522-9B378F85E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  <p:sp>
        <p:nvSpPr>
          <p:cNvPr id="32" name="title">
            <a:extLst>
              <a:ext uri="{FF2B5EF4-FFF2-40B4-BE49-F238E27FC236}">
                <a16:creationId xmlns:a16="http://schemas.microsoft.com/office/drawing/2014/main" id="{C48C8F40-34D5-43B7-9597-9EFDF6D8C370}"/>
              </a:ext>
            </a:extLst>
          </p:cNvPr>
          <p:cNvSpPr txBox="1">
            <a:spLocks/>
          </p:cNvSpPr>
          <p:nvPr userDrawn="1"/>
        </p:nvSpPr>
        <p:spPr>
          <a:xfrm>
            <a:off x="515938" y="322035"/>
            <a:ext cx="11160124" cy="468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6078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1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large bubbles" hidden="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52" b="40013"/>
          <a:stretch/>
        </p:blipFill>
        <p:spPr>
          <a:xfrm flipH="1">
            <a:off x="4419600" y="-8710"/>
            <a:ext cx="7772400" cy="6873967"/>
          </a:xfrm>
          <a:prstGeom prst="rect">
            <a:avLst/>
          </a:prstGeom>
        </p:spPr>
      </p:pic>
      <p:pic>
        <p:nvPicPr>
          <p:cNvPr id="54" name="small bubbles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970"/>
          <a:stretch/>
        </p:blipFill>
        <p:spPr>
          <a:xfrm>
            <a:off x="-14515" y="4594268"/>
            <a:ext cx="3162763" cy="2270989"/>
          </a:xfrm>
          <a:prstGeom prst="rect">
            <a:avLst/>
          </a:prstGeom>
        </p:spPr>
      </p:pic>
      <p:sp>
        <p:nvSpPr>
          <p:cNvPr id="68" name="4 grey circl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131477" y="1284489"/>
            <a:ext cx="2440115" cy="2440113"/>
          </a:xfrm>
          <a:prstGeom prst="ellipse">
            <a:avLst/>
          </a:prstGeom>
          <a:solidFill>
            <a:schemeClr val="tx1">
              <a:alpha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69" name="4 dark blue shap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246851" y="1423532"/>
            <a:ext cx="2215058" cy="2215054"/>
          </a:xfrm>
          <a:prstGeom prst="chord">
            <a:avLst>
              <a:gd name="adj1" fmla="val 12686808"/>
              <a:gd name="adj2" fmla="val 19693573"/>
            </a:avLst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70" name="4 picture placeholder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347619" y="1524299"/>
            <a:ext cx="2013521" cy="201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65" name="3 grey circl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95143" y="1284489"/>
            <a:ext cx="2440115" cy="2440113"/>
          </a:xfrm>
          <a:prstGeom prst="ellipse">
            <a:avLst/>
          </a:prstGeom>
          <a:solidFill>
            <a:schemeClr val="tx1">
              <a:alpha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66" name="3 dark blue shap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410517" y="1423532"/>
            <a:ext cx="2215058" cy="2215054"/>
          </a:xfrm>
          <a:prstGeom prst="chord">
            <a:avLst>
              <a:gd name="adj1" fmla="val 12686808"/>
              <a:gd name="adj2" fmla="val 19693573"/>
            </a:avLst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67" name="3 picture placeholder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511285" y="1524299"/>
            <a:ext cx="2013521" cy="201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52" name="2 grey circl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458810" y="1284489"/>
            <a:ext cx="2440115" cy="2440113"/>
          </a:xfrm>
          <a:prstGeom prst="ellipse">
            <a:avLst/>
          </a:prstGeom>
          <a:solidFill>
            <a:schemeClr val="tx1">
              <a:alpha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57" name="2 dark blue shap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74184" y="1423532"/>
            <a:ext cx="2215058" cy="2215054"/>
          </a:xfrm>
          <a:prstGeom prst="chord">
            <a:avLst>
              <a:gd name="adj1" fmla="val 12686808"/>
              <a:gd name="adj2" fmla="val 19693573"/>
            </a:avLst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61" name="2 picture placeholder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674952" y="1524299"/>
            <a:ext cx="2013521" cy="201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50" name="1 grey circl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22476" y="1284489"/>
            <a:ext cx="2440115" cy="2440113"/>
          </a:xfrm>
          <a:prstGeom prst="ellipse">
            <a:avLst/>
          </a:prstGeom>
          <a:solidFill>
            <a:schemeClr val="tx1">
              <a:alpha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51" name="1 dark blue shape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37850" y="1423532"/>
            <a:ext cx="2215058" cy="2215054"/>
          </a:xfrm>
          <a:prstGeom prst="chord">
            <a:avLst>
              <a:gd name="adj1" fmla="val 12686808"/>
              <a:gd name="adj2" fmla="val 19693573"/>
            </a:avLst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49" name="1 picture placeholder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 userDrawn="1">
            <p:ph type="pic" sz="quarter" idx="35"/>
          </p:nvPr>
        </p:nvSpPr>
        <p:spPr>
          <a:xfrm>
            <a:off x="838618" y="1524299"/>
            <a:ext cx="2013521" cy="201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45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page #">
            <a:extLst>
              <a:ext uri="{FF2B5EF4-FFF2-40B4-BE49-F238E27FC236}">
                <a16:creationId xmlns:a16="http://schemas.microsoft.com/office/drawing/2014/main" id="{E343CFAC-38EE-5046-BD37-F7A6DFDC9B70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3D7251A-B3BB-CA4C-A76F-1DC00009626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0263" y="4385521"/>
            <a:ext cx="2588705" cy="17490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subhead 4">
            <a:extLst>
              <a:ext uri="{FF2B5EF4-FFF2-40B4-BE49-F238E27FC236}">
                <a16:creationId xmlns:a16="http://schemas.microsoft.com/office/drawing/2014/main" id="{114CBF60-A5A9-744C-AE11-0A1A463E657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65260" y="3847862"/>
            <a:ext cx="2583860" cy="51448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TOPIC 4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D189C8A7-AD72-A344-90BC-8A3F8AE638D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25298" y="4385521"/>
            <a:ext cx="2588705" cy="17490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subhead 3">
            <a:extLst>
              <a:ext uri="{FF2B5EF4-FFF2-40B4-BE49-F238E27FC236}">
                <a16:creationId xmlns:a16="http://schemas.microsoft.com/office/drawing/2014/main" id="{3DDEBF90-0CF3-D841-A6E0-97B259173D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29681" y="3847862"/>
            <a:ext cx="2583860" cy="51448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TOPIC 3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B824068F-4278-484A-8230-8B2618DBE04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97836" y="4385521"/>
            <a:ext cx="2583860" cy="17490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subhead 2">
            <a:extLst>
              <a:ext uri="{FF2B5EF4-FFF2-40B4-BE49-F238E27FC236}">
                <a16:creationId xmlns:a16="http://schemas.microsoft.com/office/drawing/2014/main" id="{CD70B9FC-5099-3548-A0CA-6A3C83E2E5D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397836" y="3847862"/>
            <a:ext cx="2583860" cy="51448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0F9C7D60-F14C-A248-AA84-84C15133F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91" y="4369162"/>
            <a:ext cx="2588705" cy="17490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subhead 1">
            <a:extLst>
              <a:ext uri="{FF2B5EF4-FFF2-40B4-BE49-F238E27FC236}">
                <a16:creationId xmlns:a16="http://schemas.microsoft.com/office/drawing/2014/main" id="{A1AECB7D-E0AC-0045-9E87-5F2D0ADB5B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1155" y="3847862"/>
            <a:ext cx="2583860" cy="51448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400" b="1" i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 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AFF959A-7DC7-42A6-9F2F-64DEF25A87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  <p:sp>
        <p:nvSpPr>
          <p:cNvPr id="31" name="title">
            <a:extLst>
              <a:ext uri="{FF2B5EF4-FFF2-40B4-BE49-F238E27FC236}">
                <a16:creationId xmlns:a16="http://schemas.microsoft.com/office/drawing/2014/main" id="{039D120B-DC14-4C75-9288-72CA88C72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4683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582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1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u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Grey c</a:t>
            </a:r>
          </a:p>
        </p:txBody>
      </p:sp>
      <p:pic>
        <p:nvPicPr>
          <p:cNvPr id="26" name="large white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2" r="25416" b="38233"/>
          <a:stretch/>
        </p:blipFill>
        <p:spPr>
          <a:xfrm flipH="1">
            <a:off x="-14515" y="-1"/>
            <a:ext cx="6231486" cy="6850743"/>
          </a:xfrm>
          <a:prstGeom prst="rect">
            <a:avLst/>
          </a:prstGeom>
        </p:spPr>
      </p:pic>
      <p:pic>
        <p:nvPicPr>
          <p:cNvPr id="25" name="small white bubbles" hidden="1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" b="38307"/>
          <a:stretch/>
        </p:blipFill>
        <p:spPr>
          <a:xfrm>
            <a:off x="9022080" y="3531822"/>
            <a:ext cx="3155406" cy="3333435"/>
          </a:xfrm>
          <a:prstGeom prst="rect">
            <a:avLst/>
          </a:prstGeom>
        </p:spPr>
      </p:pic>
      <p:sp>
        <p:nvSpPr>
          <p:cNvPr id="27" name="picture placeholder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7" name="website url text placeholder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19" y="5012635"/>
            <a:ext cx="4540249" cy="50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8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pic>
        <p:nvPicPr>
          <p:cNvPr id="18" name="website url icon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5" y="5012635"/>
            <a:ext cx="294996" cy="294996"/>
          </a:xfrm>
          <a:prstGeom prst="rect">
            <a:avLst/>
          </a:prstGeom>
        </p:spPr>
      </p:pic>
      <p:sp>
        <p:nvSpPr>
          <p:cNvPr id="3" name="email text placeholder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249" cy="503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pic>
        <p:nvPicPr>
          <p:cNvPr id="17" name="email icon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21" y="4545806"/>
            <a:ext cx="280104" cy="193272"/>
          </a:xfrm>
          <a:prstGeom prst="rect">
            <a:avLst/>
          </a:prstGeom>
          <a:noFill/>
        </p:spPr>
      </p:pic>
      <p:cxnSp>
        <p:nvCxnSpPr>
          <p:cNvPr id="5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510338" y="4233582"/>
            <a:ext cx="5032232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">
            <a:extLst>
              <a:ext uri="{FF2B5EF4-FFF2-40B4-BE49-F238E27FC236}">
                <a16:creationId xmlns:a16="http://schemas.microsoft.com/office/drawing/2014/main" id="{0CE16DD4-E2A2-9443-9D21-16D081A7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874" y="1609165"/>
            <a:ext cx="4954695" cy="24712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lvl1pPr>
              <a:defRPr lang="en-US" sz="44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3C105D3-D662-4A1D-A899-25BE0DBF2B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33091" y="253364"/>
            <a:ext cx="869596" cy="858154"/>
          </a:xfrm>
          <a:prstGeom prst="rect">
            <a:avLst/>
          </a:prstGeom>
        </p:spPr>
      </p:pic>
      <p:sp>
        <p:nvSpPr>
          <p:cNvPr id="28" name="page #">
            <a:extLst>
              <a:ext uri="{FF2B5EF4-FFF2-40B4-BE49-F238E27FC236}">
                <a16:creationId xmlns:a16="http://schemas.microsoft.com/office/drawing/2014/main" id="{865AA72C-771F-4576-A11D-528F9C3A6C40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accent1"/>
                </a:solidFill>
              </a:rPr>
              <a:pPr/>
              <a:t>‹#›</a:t>
            </a:fld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60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1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u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Grey c</a:t>
            </a:r>
          </a:p>
        </p:txBody>
      </p:sp>
      <p:sp>
        <p:nvSpPr>
          <p:cNvPr id="27" name="picture placeholder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7" name="website url text placeholder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19" y="5012635"/>
            <a:ext cx="4540249" cy="50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8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pic>
        <p:nvPicPr>
          <p:cNvPr id="18" name="website url icon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5" y="5012635"/>
            <a:ext cx="294996" cy="294996"/>
          </a:xfrm>
          <a:prstGeom prst="rect">
            <a:avLst/>
          </a:prstGeom>
        </p:spPr>
      </p:pic>
      <p:sp>
        <p:nvSpPr>
          <p:cNvPr id="3" name="email text placeholder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249" cy="503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pic>
        <p:nvPicPr>
          <p:cNvPr id="17" name="email icon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21" y="4545806"/>
            <a:ext cx="280104" cy="193272"/>
          </a:xfrm>
          <a:prstGeom prst="rect">
            <a:avLst/>
          </a:prstGeom>
          <a:noFill/>
        </p:spPr>
      </p:pic>
      <p:cxnSp>
        <p:nvCxnSpPr>
          <p:cNvPr id="5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510338" y="4233582"/>
            <a:ext cx="5032232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">
            <a:extLst>
              <a:ext uri="{FF2B5EF4-FFF2-40B4-BE49-F238E27FC236}">
                <a16:creationId xmlns:a16="http://schemas.microsoft.com/office/drawing/2014/main" id="{0CE16DD4-E2A2-9443-9D21-16D081A7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874" y="1609165"/>
            <a:ext cx="4954695" cy="24712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lvl1pPr>
              <a:defRPr lang="en-US" sz="44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3C105D3-D662-4A1D-A899-25BE0DBF2B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833091" y="253364"/>
            <a:ext cx="869596" cy="858154"/>
          </a:xfrm>
          <a:prstGeom prst="rect">
            <a:avLst/>
          </a:prstGeom>
        </p:spPr>
      </p:pic>
      <p:sp>
        <p:nvSpPr>
          <p:cNvPr id="28" name="page #">
            <a:extLst>
              <a:ext uri="{FF2B5EF4-FFF2-40B4-BE49-F238E27FC236}">
                <a16:creationId xmlns:a16="http://schemas.microsoft.com/office/drawing/2014/main" id="{865AA72C-771F-4576-A11D-528F9C3A6C40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accent1"/>
                </a:solidFill>
              </a:rPr>
              <a:pPr/>
              <a:t>‹#›</a:t>
            </a:fld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49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2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5" name="big bubbles"/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9" r="25416" b="38836"/>
          <a:stretch/>
        </p:blipFill>
        <p:spPr>
          <a:xfrm flipH="1">
            <a:off x="-2" y="-1"/>
            <a:ext cx="6216971" cy="6857997"/>
          </a:xfrm>
          <a:prstGeom prst="rect">
            <a:avLst/>
          </a:prstGeom>
        </p:spPr>
      </p:pic>
      <p:pic>
        <p:nvPicPr>
          <p:cNvPr id="20" name="small bubbles" hidden="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" b="38307"/>
          <a:stretch/>
        </p:blipFill>
        <p:spPr>
          <a:xfrm>
            <a:off x="9022080" y="3531822"/>
            <a:ext cx="3169920" cy="3333435"/>
          </a:xfrm>
          <a:prstGeom prst="rect">
            <a:avLst/>
          </a:prstGeom>
        </p:spPr>
      </p:pic>
      <p:cxnSp>
        <p:nvCxnSpPr>
          <p:cNvPr id="30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510338" y="4233582"/>
            <a:ext cx="5032232" cy="0"/>
          </a:xfrm>
          <a:prstGeom prst="line">
            <a:avLst/>
          </a:prstGeom>
          <a:ln w="19050">
            <a:solidFill>
              <a:schemeClr val="accent2">
                <a:lumMod val="75000"/>
                <a:alpha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website url icon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5" y="5012635"/>
            <a:ext cx="294996" cy="294996"/>
          </a:xfrm>
          <a:prstGeom prst="rect">
            <a:avLst/>
          </a:prstGeom>
        </p:spPr>
      </p:pic>
      <p:pic>
        <p:nvPicPr>
          <p:cNvPr id="24" name="email icon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21" y="4545806"/>
            <a:ext cx="280104" cy="193271"/>
          </a:xfrm>
          <a:prstGeom prst="rect">
            <a:avLst/>
          </a:prstGeom>
          <a:noFill/>
        </p:spPr>
      </p:pic>
      <p:sp>
        <p:nvSpPr>
          <p:cNvPr id="13" name="photo placeholder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9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page #">
            <a:extLst>
              <a:ext uri="{FF2B5EF4-FFF2-40B4-BE49-F238E27FC236}">
                <a16:creationId xmlns:a16="http://schemas.microsoft.com/office/drawing/2014/main" id="{DAA54AA6-C201-3B42-91D7-01A19551B355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6" name="website url text placeholder">
            <a:extLst>
              <a:ext uri="{FF2B5EF4-FFF2-40B4-BE49-F238E27FC236}">
                <a16:creationId xmlns:a16="http://schemas.microsoft.com/office/drawing/2014/main" id="{0178B533-5EB9-DD45-BC89-5494C199E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19" y="5012635"/>
            <a:ext cx="4540249" cy="50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800" b="0" cap="all" baseline="0" dirty="0" smtClean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7" name="email text placeholder">
            <a:extLst>
              <a:ext uri="{FF2B5EF4-FFF2-40B4-BE49-F238E27FC236}">
                <a16:creationId xmlns:a16="http://schemas.microsoft.com/office/drawing/2014/main" id="{88B1C8E0-0EBB-2347-AD34-A86C2E89EB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249" cy="503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CF6D28B3-54AD-1C45-A595-283C5570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874" y="1609165"/>
            <a:ext cx="4954695" cy="24712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lvl1pPr>
              <a:defRPr lang="en-US" sz="4400" b="1" cap="all" baseline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9B9329-F754-450C-8B52-053FEA31E3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833091" y="254069"/>
            <a:ext cx="869596" cy="8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2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30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510338" y="4233582"/>
            <a:ext cx="5032232" cy="0"/>
          </a:xfrm>
          <a:prstGeom prst="line">
            <a:avLst/>
          </a:prstGeom>
          <a:ln w="19050">
            <a:solidFill>
              <a:schemeClr val="accent2">
                <a:lumMod val="75000"/>
                <a:alpha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website url icon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5" y="5012635"/>
            <a:ext cx="294996" cy="294996"/>
          </a:xfrm>
          <a:prstGeom prst="rect">
            <a:avLst/>
          </a:prstGeom>
        </p:spPr>
      </p:pic>
      <p:pic>
        <p:nvPicPr>
          <p:cNvPr id="24" name="email icon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21" y="4545806"/>
            <a:ext cx="280104" cy="193271"/>
          </a:xfrm>
          <a:prstGeom prst="rect">
            <a:avLst/>
          </a:prstGeom>
          <a:noFill/>
        </p:spPr>
      </p:pic>
      <p:sp>
        <p:nvSpPr>
          <p:cNvPr id="13" name="photo placeholder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9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page #">
            <a:extLst>
              <a:ext uri="{FF2B5EF4-FFF2-40B4-BE49-F238E27FC236}">
                <a16:creationId xmlns:a16="http://schemas.microsoft.com/office/drawing/2014/main" id="{DAA54AA6-C201-3B42-91D7-01A19551B355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6" name="website url text placeholder">
            <a:extLst>
              <a:ext uri="{FF2B5EF4-FFF2-40B4-BE49-F238E27FC236}">
                <a16:creationId xmlns:a16="http://schemas.microsoft.com/office/drawing/2014/main" id="{0178B533-5EB9-DD45-BC89-5494C199E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19" y="5012635"/>
            <a:ext cx="4540249" cy="50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800" b="0" cap="all" baseline="0" dirty="0" smtClean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7" name="email text placeholder">
            <a:extLst>
              <a:ext uri="{FF2B5EF4-FFF2-40B4-BE49-F238E27FC236}">
                <a16:creationId xmlns:a16="http://schemas.microsoft.com/office/drawing/2014/main" id="{88B1C8E0-0EBB-2347-AD34-A86C2E89EB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249" cy="503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CF6D28B3-54AD-1C45-A595-283C5570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874" y="1609165"/>
            <a:ext cx="4954695" cy="24712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lvl1pPr>
              <a:defRPr lang="en-US" sz="4400" b="1" cap="all" baseline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9B9329-F754-450C-8B52-053FEA31E3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833091" y="254069"/>
            <a:ext cx="869596" cy="8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0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3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urpl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Grey c</a:t>
            </a:r>
          </a:p>
        </p:txBody>
      </p:sp>
      <p:pic>
        <p:nvPicPr>
          <p:cNvPr id="26" name="large white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2" r="25416" b="38233"/>
          <a:stretch/>
        </p:blipFill>
        <p:spPr>
          <a:xfrm flipH="1">
            <a:off x="-14515" y="-1"/>
            <a:ext cx="6231486" cy="6850743"/>
          </a:xfrm>
          <a:prstGeom prst="rect">
            <a:avLst/>
          </a:prstGeom>
        </p:spPr>
      </p:pic>
      <p:pic>
        <p:nvPicPr>
          <p:cNvPr id="25" name="small white bubbles" hidden="1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" b="38307"/>
          <a:stretch/>
        </p:blipFill>
        <p:spPr>
          <a:xfrm>
            <a:off x="9022080" y="3531822"/>
            <a:ext cx="3155406" cy="3333435"/>
          </a:xfrm>
          <a:prstGeom prst="rect">
            <a:avLst/>
          </a:prstGeom>
        </p:spPr>
      </p:pic>
      <p:sp>
        <p:nvSpPr>
          <p:cNvPr id="27" name="picture placeholder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pic>
        <p:nvPicPr>
          <p:cNvPr id="18" name="website url icon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5" y="5012635"/>
            <a:ext cx="294996" cy="294996"/>
          </a:xfrm>
          <a:prstGeom prst="rect">
            <a:avLst/>
          </a:prstGeom>
        </p:spPr>
      </p:pic>
      <p:pic>
        <p:nvPicPr>
          <p:cNvPr id="17" name="email icon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21" y="4545806"/>
            <a:ext cx="280104" cy="193272"/>
          </a:xfrm>
          <a:prstGeom prst="rect">
            <a:avLst/>
          </a:prstGeom>
          <a:noFill/>
        </p:spPr>
      </p:pic>
      <p:cxnSp>
        <p:nvCxnSpPr>
          <p:cNvPr id="5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510338" y="4233582"/>
            <a:ext cx="5032232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urple accent">
            <a:extLst>
              <a:ext uri="{FF2B5EF4-FFF2-40B4-BE49-F238E27FC236}">
                <a16:creationId xmlns:a16="http://schemas.microsoft.com/office/drawing/2014/main" id="{5E86994E-A31B-1445-9997-76DAF7C07C90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website url text placeholder">
            <a:extLst>
              <a:ext uri="{FF2B5EF4-FFF2-40B4-BE49-F238E27FC236}">
                <a16:creationId xmlns:a16="http://schemas.microsoft.com/office/drawing/2014/main" id="{2ED274D9-C938-9848-8261-B18983BF29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19" y="5012635"/>
            <a:ext cx="4540249" cy="50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8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28" name="email text placeholder">
            <a:extLst>
              <a:ext uri="{FF2B5EF4-FFF2-40B4-BE49-F238E27FC236}">
                <a16:creationId xmlns:a16="http://schemas.microsoft.com/office/drawing/2014/main" id="{750F92A1-5047-7042-BE3A-7E0B340A51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249" cy="503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6F9BE023-40BE-204B-99AA-612B173D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874" y="1609165"/>
            <a:ext cx="4954695" cy="24712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lvl1pPr>
              <a:defRPr lang="en-US" sz="44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E256D3-0CED-4610-9D8C-B2CD506392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33091" y="253364"/>
            <a:ext cx="869596" cy="858154"/>
          </a:xfrm>
          <a:prstGeom prst="rect">
            <a:avLst/>
          </a:prstGeom>
        </p:spPr>
      </p:pic>
      <p:sp>
        <p:nvSpPr>
          <p:cNvPr id="22" name="page #">
            <a:extLst>
              <a:ext uri="{FF2B5EF4-FFF2-40B4-BE49-F238E27FC236}">
                <a16:creationId xmlns:a16="http://schemas.microsoft.com/office/drawing/2014/main" id="{26AAA63C-5FAD-4A0C-825B-A7986228770A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rgbClr val="592A9E"/>
                </a:solidFill>
              </a:rPr>
              <a:pPr/>
              <a:t>‹#›</a:t>
            </a:fld>
            <a:endParaRPr lang="en-IN" dirty="0">
              <a:solidFill>
                <a:srgbClr val="592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59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3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urpl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Grey c</a:t>
            </a:r>
          </a:p>
        </p:txBody>
      </p:sp>
      <p:pic>
        <p:nvPicPr>
          <p:cNvPr id="25" name="small white bubbles" hidden="1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" b="38307"/>
          <a:stretch/>
        </p:blipFill>
        <p:spPr>
          <a:xfrm>
            <a:off x="9022080" y="3531822"/>
            <a:ext cx="3155406" cy="3333435"/>
          </a:xfrm>
          <a:prstGeom prst="rect">
            <a:avLst/>
          </a:prstGeom>
        </p:spPr>
      </p:pic>
      <p:sp>
        <p:nvSpPr>
          <p:cNvPr id="27" name="picture placeholder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pic>
        <p:nvPicPr>
          <p:cNvPr id="18" name="website url icon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5" y="5012635"/>
            <a:ext cx="294996" cy="294996"/>
          </a:xfrm>
          <a:prstGeom prst="rect">
            <a:avLst/>
          </a:prstGeom>
        </p:spPr>
      </p:pic>
      <p:pic>
        <p:nvPicPr>
          <p:cNvPr id="17" name="email icon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21" y="4545806"/>
            <a:ext cx="280104" cy="193272"/>
          </a:xfrm>
          <a:prstGeom prst="rect">
            <a:avLst/>
          </a:prstGeom>
          <a:noFill/>
        </p:spPr>
      </p:pic>
      <p:cxnSp>
        <p:nvCxnSpPr>
          <p:cNvPr id="5" name="seperator line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510338" y="4233582"/>
            <a:ext cx="5032232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urple accent">
            <a:extLst>
              <a:ext uri="{FF2B5EF4-FFF2-40B4-BE49-F238E27FC236}">
                <a16:creationId xmlns:a16="http://schemas.microsoft.com/office/drawing/2014/main" id="{5E86994E-A31B-1445-9997-76DAF7C07C90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website url text placeholder">
            <a:extLst>
              <a:ext uri="{FF2B5EF4-FFF2-40B4-BE49-F238E27FC236}">
                <a16:creationId xmlns:a16="http://schemas.microsoft.com/office/drawing/2014/main" id="{2ED274D9-C938-9848-8261-B18983BF29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19" y="5012635"/>
            <a:ext cx="4540249" cy="50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8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28" name="email text placeholder">
            <a:extLst>
              <a:ext uri="{FF2B5EF4-FFF2-40B4-BE49-F238E27FC236}">
                <a16:creationId xmlns:a16="http://schemas.microsoft.com/office/drawing/2014/main" id="{750F92A1-5047-7042-BE3A-7E0B340A51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249" cy="503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6F9BE023-40BE-204B-99AA-612B173D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874" y="1609165"/>
            <a:ext cx="4954695" cy="24712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lvl1pPr>
              <a:defRPr lang="en-US" sz="44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E256D3-0CED-4610-9D8C-B2CD506392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33091" y="253364"/>
            <a:ext cx="869596" cy="858154"/>
          </a:xfrm>
          <a:prstGeom prst="rect">
            <a:avLst/>
          </a:prstGeom>
        </p:spPr>
      </p:pic>
      <p:sp>
        <p:nvSpPr>
          <p:cNvPr id="22" name="page #">
            <a:extLst>
              <a:ext uri="{FF2B5EF4-FFF2-40B4-BE49-F238E27FC236}">
                <a16:creationId xmlns:a16="http://schemas.microsoft.com/office/drawing/2014/main" id="{26AAA63C-5FAD-4A0C-825B-A7986228770A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rgbClr val="592A9E"/>
                </a:solidFill>
              </a:rPr>
              <a:pPr/>
              <a:t>‹#›</a:t>
            </a:fld>
            <a:endParaRPr lang="en-IN" dirty="0">
              <a:solidFill>
                <a:srgbClr val="592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ue background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grey circle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6125" y="1"/>
            <a:ext cx="6490447" cy="5981350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6 w 6307353"/>
              <a:gd name="connsiteY3" fmla="*/ 4731934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7 w 6307353"/>
              <a:gd name="connsiteY3" fmla="*/ 4821726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23679"/>
              <a:gd name="connsiteY0" fmla="*/ 0 h 5788534"/>
              <a:gd name="connsiteX1" fmla="*/ 6307353 w 6323679"/>
              <a:gd name="connsiteY1" fmla="*/ 0 h 5788534"/>
              <a:gd name="connsiteX2" fmla="*/ 6323679 w 6323679"/>
              <a:gd name="connsiteY2" fmla="*/ 4654381 h 5788534"/>
              <a:gd name="connsiteX3" fmla="*/ 6110747 w 6323679"/>
              <a:gd name="connsiteY3" fmla="*/ 4821726 h 5788534"/>
              <a:gd name="connsiteX4" fmla="*/ 3644895 w 6323679"/>
              <a:gd name="connsiteY4" fmla="*/ 5788534 h 5788534"/>
              <a:gd name="connsiteX5" fmla="*/ 0 w 6323679"/>
              <a:gd name="connsiteY5" fmla="*/ 2200780 h 5788534"/>
              <a:gd name="connsiteX6" fmla="*/ 611338 w 6323679"/>
              <a:gd name="connsiteY6" fmla="*/ 199396 h 5788534"/>
              <a:gd name="connsiteX7" fmla="*/ 760444 w 6323679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110747 w 6315516"/>
              <a:gd name="connsiteY3" fmla="*/ 4821726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094421 w 6315516"/>
              <a:gd name="connsiteY3" fmla="*/ 4854378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3805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578686 w 6315516"/>
              <a:gd name="connsiteY6" fmla="*/ 199396 h 5813022"/>
              <a:gd name="connsiteX7" fmla="*/ 760444 w 6315516"/>
              <a:gd name="connsiteY7" fmla="*/ 0 h 5813022"/>
              <a:gd name="connsiteX0" fmla="*/ 727792 w 6315516"/>
              <a:gd name="connsiteY0" fmla="*/ 0 h 5829348"/>
              <a:gd name="connsiteX1" fmla="*/ 6307353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53837"/>
              <a:gd name="connsiteX1" fmla="*/ 6299190 w 6315516"/>
              <a:gd name="connsiteY1" fmla="*/ 16326 h 5853837"/>
              <a:gd name="connsiteX2" fmla="*/ 6315516 w 6315516"/>
              <a:gd name="connsiteY2" fmla="*/ 4711522 h 5853837"/>
              <a:gd name="connsiteX3" fmla="*/ 6086258 w 6315516"/>
              <a:gd name="connsiteY3" fmla="*/ 4927843 h 5853837"/>
              <a:gd name="connsiteX4" fmla="*/ 3653058 w 6315516"/>
              <a:gd name="connsiteY4" fmla="*/ 5853837 h 5853837"/>
              <a:gd name="connsiteX5" fmla="*/ 0 w 6315516"/>
              <a:gd name="connsiteY5" fmla="*/ 2217106 h 5853837"/>
              <a:gd name="connsiteX6" fmla="*/ 578686 w 6315516"/>
              <a:gd name="connsiteY6" fmla="*/ 215722 h 5853837"/>
              <a:gd name="connsiteX7" fmla="*/ 727792 w 6315516"/>
              <a:gd name="connsiteY7" fmla="*/ 0 h 585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5516" h="5853837">
                <a:moveTo>
                  <a:pt x="727792" y="0"/>
                </a:moveTo>
                <a:lnTo>
                  <a:pt x="6299190" y="16326"/>
                </a:lnTo>
                <a:lnTo>
                  <a:pt x="6315516" y="4711522"/>
                </a:lnTo>
                <a:lnTo>
                  <a:pt x="6086258" y="4927843"/>
                </a:lnTo>
                <a:cubicBezTo>
                  <a:pt x="5577249" y="5445015"/>
                  <a:pt x="4641535" y="5853837"/>
                  <a:pt x="3653058" y="5853837"/>
                </a:cubicBezTo>
                <a:cubicBezTo>
                  <a:pt x="1676104" y="5853837"/>
                  <a:pt x="0" y="4194060"/>
                  <a:pt x="0" y="2217106"/>
                </a:cubicBezTo>
                <a:cubicBezTo>
                  <a:pt x="0" y="1475748"/>
                  <a:pt x="192719" y="787029"/>
                  <a:pt x="578686" y="215722"/>
                </a:cubicBezTo>
                <a:lnTo>
                  <a:pt x="727792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1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78320473-AC40-444B-84CB-A87C13221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499595"/>
            <a:ext cx="4665662" cy="1162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42258D26-DB10-EE4B-A820-7623E81C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662547"/>
            <a:ext cx="4665662" cy="4462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9083F0-3591-4139-A71B-9CD9022EE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19" name="page #">
            <a:extLst>
              <a:ext uri="{FF2B5EF4-FFF2-40B4-BE49-F238E27FC236}">
                <a16:creationId xmlns:a16="http://schemas.microsoft.com/office/drawing/2014/main" id="{AF299BCD-8C0B-471B-AFFA-87915CF833DE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accent1"/>
                </a:solidFill>
              </a:rPr>
              <a:pPr/>
              <a:t>‹#›</a:t>
            </a:fld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02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4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ue background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2666999" y="1831018"/>
            <a:ext cx="6858001" cy="6857999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3" name="large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 r="25590" b="38232"/>
          <a:stretch/>
        </p:blipFill>
        <p:spPr>
          <a:xfrm flipH="1">
            <a:off x="-1" y="0"/>
            <a:ext cx="6216970" cy="6850744"/>
          </a:xfrm>
          <a:prstGeom prst="rect">
            <a:avLst/>
          </a:prstGeom>
        </p:spPr>
      </p:pic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66258" y="2027584"/>
            <a:ext cx="6459566" cy="4830418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2" name="page #" hidden="1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138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lvl1pPr algn="ctr">
              <a:defRPr sz="900">
                <a:solidFill>
                  <a:schemeClr val="accent2"/>
                </a:solidFill>
                <a:latin typeface="Arial MT Std Medium" panose="020B0703030403020204" pitchFamily="34" charset="0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E4BF3E3C-8E57-2A41-B9AA-C0BBCA384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22035"/>
            <a:ext cx="11165913" cy="6563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or end Title slide</a:t>
            </a:r>
            <a:endParaRPr lang="en-IN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388A2E6-3F34-8842-BF80-B3A4553C1998}"/>
              </a:ext>
            </a:extLst>
          </p:cNvPr>
          <p:cNvSpPr txBox="1">
            <a:spLocks/>
          </p:cNvSpPr>
          <p:nvPr userDrawn="1"/>
        </p:nvSpPr>
        <p:spPr>
          <a:xfrm>
            <a:off x="515938" y="993078"/>
            <a:ext cx="11165913" cy="5374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cap="none" dirty="0"/>
              <a:t>Subhead copy goes here</a:t>
            </a:r>
            <a:endParaRPr lang="en-IN" sz="2800" b="0" cap="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F90DAB-79D3-4013-99B3-1B2F8C8BA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59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4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ue background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rey circle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2666999" y="1831018"/>
            <a:ext cx="6858001" cy="6857999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66258" y="2027584"/>
            <a:ext cx="6459566" cy="4830418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2" name="page #" hidden="1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7138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lvl1pPr algn="ctr">
              <a:defRPr sz="900">
                <a:solidFill>
                  <a:schemeClr val="accent2"/>
                </a:solidFill>
                <a:latin typeface="Arial MT Std Medium" panose="020B0703030403020204" pitchFamily="34" charset="0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E4BF3E3C-8E57-2A41-B9AA-C0BBCA384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22035"/>
            <a:ext cx="11165913" cy="6563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or end Title slide</a:t>
            </a:r>
            <a:endParaRPr lang="en-IN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388A2E6-3F34-8842-BF80-B3A4553C1998}"/>
              </a:ext>
            </a:extLst>
          </p:cNvPr>
          <p:cNvSpPr txBox="1">
            <a:spLocks/>
          </p:cNvSpPr>
          <p:nvPr userDrawn="1"/>
        </p:nvSpPr>
        <p:spPr>
          <a:xfrm>
            <a:off x="515938" y="993078"/>
            <a:ext cx="11165913" cy="5374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cap="none" dirty="0"/>
              <a:t>Subhead copy goes here</a:t>
            </a:r>
            <a:endParaRPr lang="en-IN" sz="2800" b="0" cap="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F90DAB-79D3-4013-99B3-1B2F8C8BA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06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5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 r="25476" b="38017"/>
          <a:stretch/>
        </p:blipFill>
        <p:spPr>
          <a:xfrm flipH="1">
            <a:off x="-9526" y="0"/>
            <a:ext cx="6226496" cy="6879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1621197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3727880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3681491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33091" y="253364"/>
            <a:ext cx="869596" cy="8581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A19CE9-B18C-E242-A22D-2433A7CA1A8F}"/>
              </a:ext>
            </a:extLst>
          </p:cNvPr>
          <p:cNvSpPr/>
          <p:nvPr userDrawn="1"/>
        </p:nvSpPr>
        <p:spPr>
          <a:xfrm rot="10800000">
            <a:off x="515938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6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5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45844" y="572703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1621197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3727880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3681491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33091" y="253364"/>
            <a:ext cx="869596" cy="8581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A19CE9-B18C-E242-A22D-2433A7CA1A8F}"/>
              </a:ext>
            </a:extLst>
          </p:cNvPr>
          <p:cNvSpPr/>
          <p:nvPr userDrawn="1"/>
        </p:nvSpPr>
        <p:spPr>
          <a:xfrm rot="10800000">
            <a:off x="515938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79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ey circle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6125" y="1"/>
            <a:ext cx="6490447" cy="5981350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6 w 6307353"/>
              <a:gd name="connsiteY3" fmla="*/ 4731934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7 w 6307353"/>
              <a:gd name="connsiteY3" fmla="*/ 4821726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23679"/>
              <a:gd name="connsiteY0" fmla="*/ 0 h 5788534"/>
              <a:gd name="connsiteX1" fmla="*/ 6307353 w 6323679"/>
              <a:gd name="connsiteY1" fmla="*/ 0 h 5788534"/>
              <a:gd name="connsiteX2" fmla="*/ 6323679 w 6323679"/>
              <a:gd name="connsiteY2" fmla="*/ 4654381 h 5788534"/>
              <a:gd name="connsiteX3" fmla="*/ 6110747 w 6323679"/>
              <a:gd name="connsiteY3" fmla="*/ 4821726 h 5788534"/>
              <a:gd name="connsiteX4" fmla="*/ 3644895 w 6323679"/>
              <a:gd name="connsiteY4" fmla="*/ 5788534 h 5788534"/>
              <a:gd name="connsiteX5" fmla="*/ 0 w 6323679"/>
              <a:gd name="connsiteY5" fmla="*/ 2200780 h 5788534"/>
              <a:gd name="connsiteX6" fmla="*/ 611338 w 6323679"/>
              <a:gd name="connsiteY6" fmla="*/ 199396 h 5788534"/>
              <a:gd name="connsiteX7" fmla="*/ 760444 w 6323679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110747 w 6315516"/>
              <a:gd name="connsiteY3" fmla="*/ 4821726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094421 w 6315516"/>
              <a:gd name="connsiteY3" fmla="*/ 4854378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3805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578686 w 6315516"/>
              <a:gd name="connsiteY6" fmla="*/ 199396 h 5813022"/>
              <a:gd name="connsiteX7" fmla="*/ 760444 w 6315516"/>
              <a:gd name="connsiteY7" fmla="*/ 0 h 5813022"/>
              <a:gd name="connsiteX0" fmla="*/ 727792 w 6315516"/>
              <a:gd name="connsiteY0" fmla="*/ 0 h 5829348"/>
              <a:gd name="connsiteX1" fmla="*/ 6307353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53837"/>
              <a:gd name="connsiteX1" fmla="*/ 6299190 w 6315516"/>
              <a:gd name="connsiteY1" fmla="*/ 16326 h 5853837"/>
              <a:gd name="connsiteX2" fmla="*/ 6315516 w 6315516"/>
              <a:gd name="connsiteY2" fmla="*/ 4711522 h 5853837"/>
              <a:gd name="connsiteX3" fmla="*/ 6086258 w 6315516"/>
              <a:gd name="connsiteY3" fmla="*/ 4927843 h 5853837"/>
              <a:gd name="connsiteX4" fmla="*/ 3653058 w 6315516"/>
              <a:gd name="connsiteY4" fmla="*/ 5853837 h 5853837"/>
              <a:gd name="connsiteX5" fmla="*/ 0 w 6315516"/>
              <a:gd name="connsiteY5" fmla="*/ 2217106 h 5853837"/>
              <a:gd name="connsiteX6" fmla="*/ 578686 w 6315516"/>
              <a:gd name="connsiteY6" fmla="*/ 215722 h 5853837"/>
              <a:gd name="connsiteX7" fmla="*/ 727792 w 6315516"/>
              <a:gd name="connsiteY7" fmla="*/ 0 h 585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5516" h="5853837">
                <a:moveTo>
                  <a:pt x="727792" y="0"/>
                </a:moveTo>
                <a:lnTo>
                  <a:pt x="6299190" y="16326"/>
                </a:lnTo>
                <a:lnTo>
                  <a:pt x="6315516" y="4711522"/>
                </a:lnTo>
                <a:lnTo>
                  <a:pt x="6086258" y="4927843"/>
                </a:lnTo>
                <a:cubicBezTo>
                  <a:pt x="5577249" y="5445015"/>
                  <a:pt x="4641535" y="5853837"/>
                  <a:pt x="3653058" y="5853837"/>
                </a:cubicBezTo>
                <a:cubicBezTo>
                  <a:pt x="1676104" y="5853837"/>
                  <a:pt x="0" y="4194060"/>
                  <a:pt x="0" y="2217106"/>
                </a:cubicBezTo>
                <a:cubicBezTo>
                  <a:pt x="0" y="1475748"/>
                  <a:pt x="192719" y="787029"/>
                  <a:pt x="578686" y="215722"/>
                </a:cubicBezTo>
                <a:lnTo>
                  <a:pt x="727792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pic>
        <p:nvPicPr>
          <p:cNvPr id="10" name="large bubble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12011" b="40114"/>
          <a:stretch/>
        </p:blipFill>
        <p:spPr>
          <a:xfrm flipH="1">
            <a:off x="4419598" y="-14514"/>
            <a:ext cx="7786915" cy="6865258"/>
          </a:xfrm>
          <a:prstGeom prst="rect">
            <a:avLst/>
          </a:prstGeom>
        </p:spPr>
      </p:pic>
      <p:pic>
        <p:nvPicPr>
          <p:cNvPr id="11" name="small bubble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b="57970"/>
          <a:stretch/>
        </p:blipFill>
        <p:spPr>
          <a:xfrm>
            <a:off x="-14515" y="4594268"/>
            <a:ext cx="3162763" cy="2270989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9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page #">
            <a:extLst>
              <a:ext uri="{FF2B5EF4-FFF2-40B4-BE49-F238E27FC236}">
                <a16:creationId xmlns:a16="http://schemas.microsoft.com/office/drawing/2014/main" id="{19C5C4EF-1B9F-B24F-9290-71135074C614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90C29CFF-3A97-814B-9236-72E8D5F03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499595"/>
            <a:ext cx="4665662" cy="1162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48A86583-70E2-5B45-8FC7-AD877B0A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662547"/>
            <a:ext cx="4665662" cy="4462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527451-9E32-45E4-8291-DBEB677253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ey circle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6125" y="1"/>
            <a:ext cx="6490447" cy="5981350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6 w 6307353"/>
              <a:gd name="connsiteY3" fmla="*/ 4731934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7 w 6307353"/>
              <a:gd name="connsiteY3" fmla="*/ 4821726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23679"/>
              <a:gd name="connsiteY0" fmla="*/ 0 h 5788534"/>
              <a:gd name="connsiteX1" fmla="*/ 6307353 w 6323679"/>
              <a:gd name="connsiteY1" fmla="*/ 0 h 5788534"/>
              <a:gd name="connsiteX2" fmla="*/ 6323679 w 6323679"/>
              <a:gd name="connsiteY2" fmla="*/ 4654381 h 5788534"/>
              <a:gd name="connsiteX3" fmla="*/ 6110747 w 6323679"/>
              <a:gd name="connsiteY3" fmla="*/ 4821726 h 5788534"/>
              <a:gd name="connsiteX4" fmla="*/ 3644895 w 6323679"/>
              <a:gd name="connsiteY4" fmla="*/ 5788534 h 5788534"/>
              <a:gd name="connsiteX5" fmla="*/ 0 w 6323679"/>
              <a:gd name="connsiteY5" fmla="*/ 2200780 h 5788534"/>
              <a:gd name="connsiteX6" fmla="*/ 611338 w 6323679"/>
              <a:gd name="connsiteY6" fmla="*/ 199396 h 5788534"/>
              <a:gd name="connsiteX7" fmla="*/ 760444 w 6323679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110747 w 6315516"/>
              <a:gd name="connsiteY3" fmla="*/ 4821726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094421 w 6315516"/>
              <a:gd name="connsiteY3" fmla="*/ 4854378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3805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578686 w 6315516"/>
              <a:gd name="connsiteY6" fmla="*/ 199396 h 5813022"/>
              <a:gd name="connsiteX7" fmla="*/ 760444 w 6315516"/>
              <a:gd name="connsiteY7" fmla="*/ 0 h 5813022"/>
              <a:gd name="connsiteX0" fmla="*/ 727792 w 6315516"/>
              <a:gd name="connsiteY0" fmla="*/ 0 h 5829348"/>
              <a:gd name="connsiteX1" fmla="*/ 6307353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53837"/>
              <a:gd name="connsiteX1" fmla="*/ 6299190 w 6315516"/>
              <a:gd name="connsiteY1" fmla="*/ 16326 h 5853837"/>
              <a:gd name="connsiteX2" fmla="*/ 6315516 w 6315516"/>
              <a:gd name="connsiteY2" fmla="*/ 4711522 h 5853837"/>
              <a:gd name="connsiteX3" fmla="*/ 6086258 w 6315516"/>
              <a:gd name="connsiteY3" fmla="*/ 4927843 h 5853837"/>
              <a:gd name="connsiteX4" fmla="*/ 3653058 w 6315516"/>
              <a:gd name="connsiteY4" fmla="*/ 5853837 h 5853837"/>
              <a:gd name="connsiteX5" fmla="*/ 0 w 6315516"/>
              <a:gd name="connsiteY5" fmla="*/ 2217106 h 5853837"/>
              <a:gd name="connsiteX6" fmla="*/ 578686 w 6315516"/>
              <a:gd name="connsiteY6" fmla="*/ 215722 h 5853837"/>
              <a:gd name="connsiteX7" fmla="*/ 727792 w 6315516"/>
              <a:gd name="connsiteY7" fmla="*/ 0 h 585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5516" h="5853837">
                <a:moveTo>
                  <a:pt x="727792" y="0"/>
                </a:moveTo>
                <a:lnTo>
                  <a:pt x="6299190" y="16326"/>
                </a:lnTo>
                <a:lnTo>
                  <a:pt x="6315516" y="4711522"/>
                </a:lnTo>
                <a:lnTo>
                  <a:pt x="6086258" y="4927843"/>
                </a:lnTo>
                <a:cubicBezTo>
                  <a:pt x="5577249" y="5445015"/>
                  <a:pt x="4641535" y="5853837"/>
                  <a:pt x="3653058" y="5853837"/>
                </a:cubicBezTo>
                <a:cubicBezTo>
                  <a:pt x="1676104" y="5853837"/>
                  <a:pt x="0" y="4194060"/>
                  <a:pt x="0" y="2217106"/>
                </a:cubicBezTo>
                <a:cubicBezTo>
                  <a:pt x="0" y="1475748"/>
                  <a:pt x="192719" y="787029"/>
                  <a:pt x="578686" y="215722"/>
                </a:cubicBezTo>
                <a:lnTo>
                  <a:pt x="727792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9" name="blue accent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page #">
            <a:extLst>
              <a:ext uri="{FF2B5EF4-FFF2-40B4-BE49-F238E27FC236}">
                <a16:creationId xmlns:a16="http://schemas.microsoft.com/office/drawing/2014/main" id="{19C5C4EF-1B9F-B24F-9290-71135074C614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accent2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90C29CFF-3A97-814B-9236-72E8D5F03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499595"/>
            <a:ext cx="4665662" cy="1162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48A86583-70E2-5B45-8FC7-AD877B0A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662547"/>
            <a:ext cx="4665662" cy="4462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527451-9E32-45E4-8291-DBEB67725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5" y="6262385"/>
            <a:ext cx="1527844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8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urpl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grey circle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6125" y="1"/>
            <a:ext cx="6490447" cy="5981350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6 w 6307353"/>
              <a:gd name="connsiteY3" fmla="*/ 4731934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7 w 6307353"/>
              <a:gd name="connsiteY3" fmla="*/ 4821726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23679"/>
              <a:gd name="connsiteY0" fmla="*/ 0 h 5788534"/>
              <a:gd name="connsiteX1" fmla="*/ 6307353 w 6323679"/>
              <a:gd name="connsiteY1" fmla="*/ 0 h 5788534"/>
              <a:gd name="connsiteX2" fmla="*/ 6323679 w 6323679"/>
              <a:gd name="connsiteY2" fmla="*/ 4654381 h 5788534"/>
              <a:gd name="connsiteX3" fmla="*/ 6110747 w 6323679"/>
              <a:gd name="connsiteY3" fmla="*/ 4821726 h 5788534"/>
              <a:gd name="connsiteX4" fmla="*/ 3644895 w 6323679"/>
              <a:gd name="connsiteY4" fmla="*/ 5788534 h 5788534"/>
              <a:gd name="connsiteX5" fmla="*/ 0 w 6323679"/>
              <a:gd name="connsiteY5" fmla="*/ 2200780 h 5788534"/>
              <a:gd name="connsiteX6" fmla="*/ 611338 w 6323679"/>
              <a:gd name="connsiteY6" fmla="*/ 199396 h 5788534"/>
              <a:gd name="connsiteX7" fmla="*/ 760444 w 6323679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110747 w 6315516"/>
              <a:gd name="connsiteY3" fmla="*/ 4821726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094421 w 6315516"/>
              <a:gd name="connsiteY3" fmla="*/ 4854378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3805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578686 w 6315516"/>
              <a:gd name="connsiteY6" fmla="*/ 199396 h 5813022"/>
              <a:gd name="connsiteX7" fmla="*/ 760444 w 6315516"/>
              <a:gd name="connsiteY7" fmla="*/ 0 h 5813022"/>
              <a:gd name="connsiteX0" fmla="*/ 727792 w 6315516"/>
              <a:gd name="connsiteY0" fmla="*/ 0 h 5829348"/>
              <a:gd name="connsiteX1" fmla="*/ 6307353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53837"/>
              <a:gd name="connsiteX1" fmla="*/ 6299190 w 6315516"/>
              <a:gd name="connsiteY1" fmla="*/ 16326 h 5853837"/>
              <a:gd name="connsiteX2" fmla="*/ 6315516 w 6315516"/>
              <a:gd name="connsiteY2" fmla="*/ 4711522 h 5853837"/>
              <a:gd name="connsiteX3" fmla="*/ 6086258 w 6315516"/>
              <a:gd name="connsiteY3" fmla="*/ 4927843 h 5853837"/>
              <a:gd name="connsiteX4" fmla="*/ 3653058 w 6315516"/>
              <a:gd name="connsiteY4" fmla="*/ 5853837 h 5853837"/>
              <a:gd name="connsiteX5" fmla="*/ 0 w 6315516"/>
              <a:gd name="connsiteY5" fmla="*/ 2217106 h 5853837"/>
              <a:gd name="connsiteX6" fmla="*/ 578686 w 6315516"/>
              <a:gd name="connsiteY6" fmla="*/ 215722 h 5853837"/>
              <a:gd name="connsiteX7" fmla="*/ 727792 w 6315516"/>
              <a:gd name="connsiteY7" fmla="*/ 0 h 585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5516" h="5853837">
                <a:moveTo>
                  <a:pt x="727792" y="0"/>
                </a:moveTo>
                <a:lnTo>
                  <a:pt x="6299190" y="16326"/>
                </a:lnTo>
                <a:lnTo>
                  <a:pt x="6315516" y="4711522"/>
                </a:lnTo>
                <a:lnTo>
                  <a:pt x="6086258" y="4927843"/>
                </a:lnTo>
                <a:cubicBezTo>
                  <a:pt x="5577249" y="5445015"/>
                  <a:pt x="4641535" y="5853837"/>
                  <a:pt x="3653058" y="5853837"/>
                </a:cubicBezTo>
                <a:cubicBezTo>
                  <a:pt x="1676104" y="5853837"/>
                  <a:pt x="0" y="4194060"/>
                  <a:pt x="0" y="2217106"/>
                </a:cubicBezTo>
                <a:cubicBezTo>
                  <a:pt x="0" y="1475748"/>
                  <a:pt x="192719" y="787029"/>
                  <a:pt x="578686" y="215722"/>
                </a:cubicBezTo>
                <a:lnTo>
                  <a:pt x="727792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pic>
        <p:nvPicPr>
          <p:cNvPr id="10" name="large white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9700" b="39486"/>
          <a:stretch/>
        </p:blipFill>
        <p:spPr>
          <a:xfrm flipH="1">
            <a:off x="4419600" y="0"/>
            <a:ext cx="7757886" cy="6850743"/>
          </a:xfrm>
          <a:prstGeom prst="rect">
            <a:avLst/>
          </a:prstGeom>
        </p:spPr>
      </p:pic>
      <p:pic>
        <p:nvPicPr>
          <p:cNvPr id="11" name="small white bubbles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b="58239"/>
          <a:stretch/>
        </p:blipFill>
        <p:spPr>
          <a:xfrm>
            <a:off x="0" y="4594268"/>
            <a:ext cx="3148248" cy="2256475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499595"/>
            <a:ext cx="4665662" cy="1162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DE0D4CCE-0256-BA41-8385-90281AD5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662547"/>
            <a:ext cx="4665662" cy="4462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purple accent">
            <a:extLst>
              <a:ext uri="{FF2B5EF4-FFF2-40B4-BE49-F238E27FC236}">
                <a16:creationId xmlns:a16="http://schemas.microsoft.com/office/drawing/2014/main" id="{E413B263-B3C1-4347-927B-99016AADF328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36EA9A-890B-42EE-843E-C3597A769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21" name="page #">
            <a:extLst>
              <a:ext uri="{FF2B5EF4-FFF2-40B4-BE49-F238E27FC236}">
                <a16:creationId xmlns:a16="http://schemas.microsoft.com/office/drawing/2014/main" id="{B3FE72FB-0CCC-4B1E-848D-FFBCDA65F065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rgbClr val="592A9E"/>
                </a:solidFill>
              </a:rPr>
              <a:pPr/>
              <a:t>‹#›</a:t>
            </a:fld>
            <a:endParaRPr lang="en-IN" dirty="0">
              <a:solidFill>
                <a:srgbClr val="592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- NO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urple background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5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grey circle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6125" y="1"/>
            <a:ext cx="6490447" cy="5981350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6 w 6307353"/>
              <a:gd name="connsiteY3" fmla="*/ 4731934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07353"/>
              <a:gd name="connsiteY0" fmla="*/ 0 h 5788534"/>
              <a:gd name="connsiteX1" fmla="*/ 6307353 w 6307353"/>
              <a:gd name="connsiteY1" fmla="*/ 0 h 5788534"/>
              <a:gd name="connsiteX2" fmla="*/ 6307353 w 6307353"/>
              <a:gd name="connsiteY2" fmla="*/ 4515612 h 5788534"/>
              <a:gd name="connsiteX3" fmla="*/ 6110747 w 6307353"/>
              <a:gd name="connsiteY3" fmla="*/ 4821726 h 5788534"/>
              <a:gd name="connsiteX4" fmla="*/ 3644895 w 6307353"/>
              <a:gd name="connsiteY4" fmla="*/ 5788534 h 5788534"/>
              <a:gd name="connsiteX5" fmla="*/ 0 w 6307353"/>
              <a:gd name="connsiteY5" fmla="*/ 2200780 h 5788534"/>
              <a:gd name="connsiteX6" fmla="*/ 611338 w 6307353"/>
              <a:gd name="connsiteY6" fmla="*/ 199396 h 5788534"/>
              <a:gd name="connsiteX7" fmla="*/ 760444 w 6307353"/>
              <a:gd name="connsiteY7" fmla="*/ 0 h 5788534"/>
              <a:gd name="connsiteX0" fmla="*/ 760444 w 6323679"/>
              <a:gd name="connsiteY0" fmla="*/ 0 h 5788534"/>
              <a:gd name="connsiteX1" fmla="*/ 6307353 w 6323679"/>
              <a:gd name="connsiteY1" fmla="*/ 0 h 5788534"/>
              <a:gd name="connsiteX2" fmla="*/ 6323679 w 6323679"/>
              <a:gd name="connsiteY2" fmla="*/ 4654381 h 5788534"/>
              <a:gd name="connsiteX3" fmla="*/ 6110747 w 6323679"/>
              <a:gd name="connsiteY3" fmla="*/ 4821726 h 5788534"/>
              <a:gd name="connsiteX4" fmla="*/ 3644895 w 6323679"/>
              <a:gd name="connsiteY4" fmla="*/ 5788534 h 5788534"/>
              <a:gd name="connsiteX5" fmla="*/ 0 w 6323679"/>
              <a:gd name="connsiteY5" fmla="*/ 2200780 h 5788534"/>
              <a:gd name="connsiteX6" fmla="*/ 611338 w 6323679"/>
              <a:gd name="connsiteY6" fmla="*/ 199396 h 5788534"/>
              <a:gd name="connsiteX7" fmla="*/ 760444 w 6323679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110747 w 6315516"/>
              <a:gd name="connsiteY3" fmla="*/ 4821726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788534"/>
              <a:gd name="connsiteX1" fmla="*/ 6307353 w 6315516"/>
              <a:gd name="connsiteY1" fmla="*/ 0 h 5788534"/>
              <a:gd name="connsiteX2" fmla="*/ 6315516 w 6315516"/>
              <a:gd name="connsiteY2" fmla="*/ 4638056 h 5788534"/>
              <a:gd name="connsiteX3" fmla="*/ 6094421 w 6315516"/>
              <a:gd name="connsiteY3" fmla="*/ 4854378 h 5788534"/>
              <a:gd name="connsiteX4" fmla="*/ 3644895 w 6315516"/>
              <a:gd name="connsiteY4" fmla="*/ 5788534 h 5788534"/>
              <a:gd name="connsiteX5" fmla="*/ 0 w 6315516"/>
              <a:gd name="connsiteY5" fmla="*/ 2200780 h 5788534"/>
              <a:gd name="connsiteX6" fmla="*/ 611338 w 6315516"/>
              <a:gd name="connsiteY6" fmla="*/ 199396 h 5788534"/>
              <a:gd name="connsiteX7" fmla="*/ 760444 w 6315516"/>
              <a:gd name="connsiteY7" fmla="*/ 0 h 5788534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3805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94421 w 6315516"/>
              <a:gd name="connsiteY3" fmla="*/ 4854378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611338 w 6315516"/>
              <a:gd name="connsiteY6" fmla="*/ 199396 h 5813022"/>
              <a:gd name="connsiteX7" fmla="*/ 760444 w 6315516"/>
              <a:gd name="connsiteY7" fmla="*/ 0 h 5813022"/>
              <a:gd name="connsiteX0" fmla="*/ 760444 w 6315516"/>
              <a:gd name="connsiteY0" fmla="*/ 0 h 5813022"/>
              <a:gd name="connsiteX1" fmla="*/ 6307353 w 6315516"/>
              <a:gd name="connsiteY1" fmla="*/ 0 h 5813022"/>
              <a:gd name="connsiteX2" fmla="*/ 6315516 w 6315516"/>
              <a:gd name="connsiteY2" fmla="*/ 4695196 h 5813022"/>
              <a:gd name="connsiteX3" fmla="*/ 6086258 w 6315516"/>
              <a:gd name="connsiteY3" fmla="*/ 4911517 h 5813022"/>
              <a:gd name="connsiteX4" fmla="*/ 3644895 w 6315516"/>
              <a:gd name="connsiteY4" fmla="*/ 5813022 h 5813022"/>
              <a:gd name="connsiteX5" fmla="*/ 0 w 6315516"/>
              <a:gd name="connsiteY5" fmla="*/ 2200780 h 5813022"/>
              <a:gd name="connsiteX6" fmla="*/ 578686 w 6315516"/>
              <a:gd name="connsiteY6" fmla="*/ 199396 h 5813022"/>
              <a:gd name="connsiteX7" fmla="*/ 760444 w 6315516"/>
              <a:gd name="connsiteY7" fmla="*/ 0 h 5813022"/>
              <a:gd name="connsiteX0" fmla="*/ 727792 w 6315516"/>
              <a:gd name="connsiteY0" fmla="*/ 0 h 5829348"/>
              <a:gd name="connsiteX1" fmla="*/ 6307353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29348"/>
              <a:gd name="connsiteX1" fmla="*/ 6299190 w 6315516"/>
              <a:gd name="connsiteY1" fmla="*/ 16326 h 5829348"/>
              <a:gd name="connsiteX2" fmla="*/ 6315516 w 6315516"/>
              <a:gd name="connsiteY2" fmla="*/ 4711522 h 5829348"/>
              <a:gd name="connsiteX3" fmla="*/ 6086258 w 6315516"/>
              <a:gd name="connsiteY3" fmla="*/ 4927843 h 5829348"/>
              <a:gd name="connsiteX4" fmla="*/ 3644895 w 6315516"/>
              <a:gd name="connsiteY4" fmla="*/ 5829348 h 5829348"/>
              <a:gd name="connsiteX5" fmla="*/ 0 w 6315516"/>
              <a:gd name="connsiteY5" fmla="*/ 2217106 h 5829348"/>
              <a:gd name="connsiteX6" fmla="*/ 578686 w 6315516"/>
              <a:gd name="connsiteY6" fmla="*/ 215722 h 5829348"/>
              <a:gd name="connsiteX7" fmla="*/ 727792 w 6315516"/>
              <a:gd name="connsiteY7" fmla="*/ 0 h 5829348"/>
              <a:gd name="connsiteX0" fmla="*/ 727792 w 6315516"/>
              <a:gd name="connsiteY0" fmla="*/ 0 h 5853837"/>
              <a:gd name="connsiteX1" fmla="*/ 6299190 w 6315516"/>
              <a:gd name="connsiteY1" fmla="*/ 16326 h 5853837"/>
              <a:gd name="connsiteX2" fmla="*/ 6315516 w 6315516"/>
              <a:gd name="connsiteY2" fmla="*/ 4711522 h 5853837"/>
              <a:gd name="connsiteX3" fmla="*/ 6086258 w 6315516"/>
              <a:gd name="connsiteY3" fmla="*/ 4927843 h 5853837"/>
              <a:gd name="connsiteX4" fmla="*/ 3653058 w 6315516"/>
              <a:gd name="connsiteY4" fmla="*/ 5853837 h 5853837"/>
              <a:gd name="connsiteX5" fmla="*/ 0 w 6315516"/>
              <a:gd name="connsiteY5" fmla="*/ 2217106 h 5853837"/>
              <a:gd name="connsiteX6" fmla="*/ 578686 w 6315516"/>
              <a:gd name="connsiteY6" fmla="*/ 215722 h 5853837"/>
              <a:gd name="connsiteX7" fmla="*/ 727792 w 6315516"/>
              <a:gd name="connsiteY7" fmla="*/ 0 h 585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5516" h="5853837">
                <a:moveTo>
                  <a:pt x="727792" y="0"/>
                </a:moveTo>
                <a:lnTo>
                  <a:pt x="6299190" y="16326"/>
                </a:lnTo>
                <a:lnTo>
                  <a:pt x="6315516" y="4711522"/>
                </a:lnTo>
                <a:lnTo>
                  <a:pt x="6086258" y="4927843"/>
                </a:lnTo>
                <a:cubicBezTo>
                  <a:pt x="5577249" y="5445015"/>
                  <a:pt x="4641535" y="5853837"/>
                  <a:pt x="3653058" y="5853837"/>
                </a:cubicBezTo>
                <a:cubicBezTo>
                  <a:pt x="1676104" y="5853837"/>
                  <a:pt x="0" y="4194060"/>
                  <a:pt x="0" y="2217106"/>
                </a:cubicBezTo>
                <a:cubicBezTo>
                  <a:pt x="0" y="1475748"/>
                  <a:pt x="192719" y="787029"/>
                  <a:pt x="578686" y="215722"/>
                </a:cubicBezTo>
                <a:lnTo>
                  <a:pt x="727792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499595"/>
            <a:ext cx="4665662" cy="1162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DE0D4CCE-0256-BA41-8385-90281AD5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662547"/>
            <a:ext cx="4665662" cy="4462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purple accent">
            <a:extLst>
              <a:ext uri="{FF2B5EF4-FFF2-40B4-BE49-F238E27FC236}">
                <a16:creationId xmlns:a16="http://schemas.microsoft.com/office/drawing/2014/main" id="{E413B263-B3C1-4347-927B-99016AADF328}"/>
              </a:ext>
            </a:extLst>
          </p:cNvPr>
          <p:cNvSpPr/>
          <p:nvPr userDrawn="1"/>
        </p:nvSpPr>
        <p:spPr>
          <a:xfrm rot="10800000">
            <a:off x="545844" y="0"/>
            <a:ext cx="1258618" cy="11050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36EA9A-890B-42EE-843E-C3597A769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5664" y="6262385"/>
            <a:ext cx="1527847" cy="446640"/>
          </a:xfrm>
          <a:prstGeom prst="rect">
            <a:avLst/>
          </a:prstGeom>
        </p:spPr>
      </p:pic>
      <p:sp>
        <p:nvSpPr>
          <p:cNvPr id="21" name="page #">
            <a:extLst>
              <a:ext uri="{FF2B5EF4-FFF2-40B4-BE49-F238E27FC236}">
                <a16:creationId xmlns:a16="http://schemas.microsoft.com/office/drawing/2014/main" id="{B3FE72FB-0CCC-4B1E-848D-FFBCDA65F065}"/>
              </a:ext>
            </a:extLst>
          </p:cNvPr>
          <p:cNvSpPr txBox="1">
            <a:spLocks/>
          </p:cNvSpPr>
          <p:nvPr userDrawn="1"/>
        </p:nvSpPr>
        <p:spPr>
          <a:xfrm>
            <a:off x="11443661" y="6405564"/>
            <a:ext cx="257340" cy="254382"/>
          </a:xfrm>
          <a:prstGeom prst="ellipse">
            <a:avLst/>
          </a:prstGeom>
          <a:solidFill>
            <a:schemeClr val="bg1"/>
          </a:solidFill>
        </p:spPr>
        <p:txBody>
          <a:bodyPr lIns="0" tIns="9144" rIns="18288" bIns="0" anchor="ctr" anchorCtr="1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accent2"/>
                </a:solidFill>
                <a:latin typeface="Arial MT Std Medium" panose="020B07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71654-96A5-4280-94F3-931C61A9F92C}" type="slidenum">
              <a:rPr lang="en-IN" smtClean="0">
                <a:solidFill>
                  <a:srgbClr val="592A9E"/>
                </a:solidFill>
              </a:rPr>
              <a:pPr/>
              <a:t>‹#›</a:t>
            </a:fld>
            <a:endParaRPr lang="en-IN" dirty="0">
              <a:solidFill>
                <a:srgbClr val="592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0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3" r:id="rId2"/>
    <p:sldLayoutId id="2147483719" r:id="rId3"/>
    <p:sldLayoutId id="2147483676" r:id="rId4"/>
    <p:sldLayoutId id="2147483718" r:id="rId5"/>
    <p:sldLayoutId id="2147483650" r:id="rId6"/>
    <p:sldLayoutId id="2147483717" r:id="rId7"/>
    <p:sldLayoutId id="2147483686" r:id="rId8"/>
    <p:sldLayoutId id="2147483724" r:id="rId9"/>
    <p:sldLayoutId id="2147483666" r:id="rId10"/>
    <p:sldLayoutId id="2147483716" r:id="rId11"/>
    <p:sldLayoutId id="2147483649" r:id="rId12"/>
    <p:sldLayoutId id="2147483715" r:id="rId13"/>
    <p:sldLayoutId id="2147483684" r:id="rId14"/>
    <p:sldLayoutId id="2147483725" r:id="rId15"/>
    <p:sldLayoutId id="2147483677" r:id="rId16"/>
    <p:sldLayoutId id="2147483714" r:id="rId17"/>
    <p:sldLayoutId id="2147483661" r:id="rId18"/>
    <p:sldLayoutId id="2147483713" r:id="rId19"/>
    <p:sldLayoutId id="2147483685" r:id="rId20"/>
    <p:sldLayoutId id="2147483726" r:id="rId21"/>
    <p:sldLayoutId id="2147483668" r:id="rId22"/>
    <p:sldLayoutId id="2147483707" r:id="rId23"/>
    <p:sldLayoutId id="2147483654" r:id="rId24"/>
    <p:sldLayoutId id="2147483689" r:id="rId25"/>
    <p:sldLayoutId id="2147483688" r:id="rId26"/>
    <p:sldLayoutId id="2147483727" r:id="rId27"/>
    <p:sldLayoutId id="2147483678" r:id="rId28"/>
    <p:sldLayoutId id="2147483690" r:id="rId29"/>
    <p:sldLayoutId id="2147483679" r:id="rId30"/>
    <p:sldLayoutId id="2147483712" r:id="rId31"/>
    <p:sldLayoutId id="2147483672" r:id="rId32"/>
    <p:sldLayoutId id="2147483711" r:id="rId33"/>
    <p:sldLayoutId id="2147483683" r:id="rId34"/>
    <p:sldLayoutId id="2147483710" r:id="rId35"/>
    <p:sldLayoutId id="2147483671" r:id="rId36"/>
    <p:sldLayoutId id="2147483691" r:id="rId37"/>
    <p:sldLayoutId id="2147483663" r:id="rId38"/>
    <p:sldLayoutId id="2147483708" r:id="rId39"/>
    <p:sldLayoutId id="2147483662" r:id="rId40"/>
    <p:sldLayoutId id="2147483709" r:id="rId41"/>
    <p:sldLayoutId id="2147483674" r:id="rId42"/>
    <p:sldLayoutId id="2147483692" r:id="rId43"/>
    <p:sldLayoutId id="2147483682" r:id="rId44"/>
    <p:sldLayoutId id="2147483720" r:id="rId45"/>
    <p:sldLayoutId id="2147483665" r:id="rId46"/>
    <p:sldLayoutId id="2147483721" r:id="rId47"/>
    <p:sldLayoutId id="2147483687" r:id="rId48"/>
    <p:sldLayoutId id="2147483728" r:id="rId49"/>
    <p:sldLayoutId id="2147483681" r:id="rId50"/>
    <p:sldLayoutId id="2147483722" r:id="rId51"/>
    <p:sldLayoutId id="2147483706" r:id="rId52"/>
    <p:sldLayoutId id="2147483723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1B_9D8C781F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E32A1F-C50F-909D-310F-267D91628F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690990-370E-F482-A373-DD1DEB80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792761"/>
            <a:ext cx="4665662" cy="1162951"/>
          </a:xfrm>
        </p:spPr>
        <p:txBody>
          <a:bodyPr/>
          <a:lstStyle/>
          <a:p>
            <a:r>
              <a:rPr lang="en-US" sz="3600" spc="50" dirty="0"/>
              <a:t>Conservation</a:t>
            </a:r>
            <a:br>
              <a:rPr lang="en-US" sz="3600" spc="50" dirty="0"/>
            </a:br>
            <a:r>
              <a:rPr lang="en-US" sz="3600" spc="50" dirty="0"/>
              <a:t>as a Way of life</a:t>
            </a:r>
            <a:br>
              <a:rPr lang="en-US" sz="3600" spc="50" dirty="0"/>
            </a:br>
            <a:r>
              <a:rPr lang="en-US" sz="3600" spc="50" dirty="0"/>
              <a:t>In </a:t>
            </a:r>
            <a:r>
              <a:rPr lang="en-US" sz="3600" spc="50" dirty="0" err="1"/>
              <a:t>california</a:t>
            </a:r>
            <a:br>
              <a:rPr lang="en-US" dirty="0"/>
            </a:br>
            <a:br>
              <a:rPr lang="en-US" dirty="0"/>
            </a:br>
            <a:r>
              <a:rPr lang="en-US" sz="2800" cap="none" spc="50" dirty="0"/>
              <a:t>PROVISIONS FOR REUSE</a:t>
            </a:r>
            <a:br>
              <a:rPr lang="en-US" b="0" cap="none" dirty="0"/>
            </a:br>
            <a:br>
              <a:rPr lang="en-US" b="0" cap="none" dirty="0"/>
            </a:br>
            <a:br>
              <a:rPr lang="en-US" dirty="0"/>
            </a:br>
            <a:br>
              <a:rPr lang="en-US" dirty="0"/>
            </a:br>
            <a:r>
              <a:rPr lang="en-US" sz="2800" b="0" cap="none" spc="100" dirty="0" err="1"/>
              <a:t>WateReuse</a:t>
            </a:r>
            <a:r>
              <a:rPr lang="en-US" sz="2800" b="0" cap="none" spc="100"/>
              <a:t> California </a:t>
            </a:r>
            <a:r>
              <a:rPr lang="en-US" sz="2800" b="0" cap="none" spc="100" dirty="0"/>
              <a:t>Regulatory Forum</a:t>
            </a:r>
            <a:br>
              <a:rPr lang="en-US" sz="2800" b="0" cap="none" spc="100" dirty="0"/>
            </a:br>
            <a:r>
              <a:rPr lang="en-US" sz="2800" b="0" cap="none" spc="100" dirty="0"/>
              <a:t>September 21, 2023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B08AB9F-4007-E7E2-F2B3-2DE688070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2" r="52"/>
          <a:stretch/>
        </p:blipFill>
        <p:spPr/>
      </p:pic>
    </p:spTree>
    <p:extLst>
      <p:ext uri="{BB962C8B-B14F-4D97-AF65-F5344CB8AC3E}">
        <p14:creationId xmlns:p14="http://schemas.microsoft.com/office/powerpoint/2010/main" val="205180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429208-890B-5955-46A0-1D96924D6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CE8D-D84C-AA72-F606-68195F95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120372"/>
            <a:ext cx="10687207" cy="145147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/>
              <a:t>If sum of budget use is </a:t>
            </a:r>
            <a:r>
              <a:rPr lang="en-US" b="1" dirty="0"/>
              <a:t>1%</a:t>
            </a:r>
            <a:r>
              <a:rPr lang="en-US" dirty="0"/>
              <a:t> or more of water use objective </a:t>
            </a:r>
          </a:p>
          <a:p>
            <a:pPr marL="400050" lvl="1" indent="-171450">
              <a:spcBef>
                <a:spcPts val="18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/>
              <a:t>Can use detailed plant based leaching requirements.  </a:t>
            </a:r>
          </a:p>
          <a:p>
            <a:pPr marL="400050" lvl="1" indent="-171450">
              <a:buClr>
                <a:schemeClr val="accent2">
                  <a:lumMod val="75000"/>
                </a:schemeClr>
              </a:buClr>
            </a:pPr>
            <a:r>
              <a:rPr lang="en-US" dirty="0"/>
              <a:t>Complex annual calculation based on: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2D1DF-372C-596A-309B-2EC913F1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for high </a:t>
            </a:r>
            <a:r>
              <a:rPr lang="en-US" dirty="0" err="1"/>
              <a:t>tds</a:t>
            </a:r>
            <a:r>
              <a:rPr lang="en-US" dirty="0"/>
              <a:t> – method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0FC56-AA47-2AC9-EFA8-1364A2A515C7}"/>
              </a:ext>
            </a:extLst>
          </p:cNvPr>
          <p:cNvSpPr txBox="1"/>
          <p:nvPr/>
        </p:nvSpPr>
        <p:spPr>
          <a:xfrm>
            <a:off x="447621" y="2747557"/>
            <a:ext cx="8391579" cy="2271133"/>
          </a:xfrm>
          <a:prstGeom prst="rect">
            <a:avLst/>
          </a:prstGeom>
          <a:solidFill>
            <a:srgbClr val="7030A0">
              <a:alpha val="15000"/>
            </a:srgbClr>
          </a:solidFill>
          <a:effectLst>
            <a:softEdge rad="127000"/>
          </a:effectLst>
        </p:spPr>
        <p:txBody>
          <a:bodyPr wrap="square" rtlCol="0" anchor="ctr">
            <a:noAutofit/>
          </a:bodyPr>
          <a:lstStyle/>
          <a:p>
            <a:pPr marL="514350" lvl="1" indent="-169863">
              <a:spcBef>
                <a:spcPts val="1200"/>
              </a:spcBef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dirty="0"/>
              <a:t>Salinity, capped at 1600 mg/L</a:t>
            </a:r>
          </a:p>
          <a:p>
            <a:pPr marL="514350" lvl="1" indent="-169863">
              <a:spcBef>
                <a:spcPts val="1200"/>
              </a:spcBef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dirty="0"/>
              <a:t>Specific plant factors, at least 30% coverage for lowest water using plant</a:t>
            </a:r>
          </a:p>
          <a:p>
            <a:pPr marL="514350" lvl="1" indent="-169863">
              <a:spcBef>
                <a:spcPts val="1200"/>
              </a:spcBef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dirty="0"/>
              <a:t>Plant’s salinity threshold</a:t>
            </a:r>
          </a:p>
          <a:p>
            <a:pPr marL="514350" lvl="1" indent="-169863">
              <a:spcBef>
                <a:spcPts val="1200"/>
              </a:spcBef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dirty="0"/>
              <a:t>Efficiency of irrigation system, sprinklers (75%) or drip (81%)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85ACC-F26A-25FB-BE94-05CEFE28C2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9859786" y="701841"/>
            <a:ext cx="1701254" cy="1975684"/>
          </a:xfrm>
          <a:prstGeom prst="rect">
            <a:avLst/>
          </a:prstGeom>
          <a:effectLst>
            <a:outerShdw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3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5E95-D9D5-1C61-9EE4-48A8CD83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to wastewater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48D66-D181-5868-24A1-ED3B9749F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165684"/>
            <a:ext cx="11160124" cy="4781993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Suppliers may request </a:t>
            </a:r>
            <a:r>
              <a:rPr lang="en-US" sz="2200" b="1" dirty="0">
                <a:solidFill>
                  <a:schemeClr val="accent2"/>
                </a:solidFill>
              </a:rPr>
              <a:t>temporary provision </a:t>
            </a:r>
            <a:r>
              <a:rPr lang="en-US" sz="2200" dirty="0"/>
              <a:t>to respond to negative impacts to wastewater collection, treatment and reuse systems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</a:pPr>
            <a:r>
              <a:rPr lang="en-US" dirty="0"/>
              <a:t>Demonstrate need to adhere to the indoor standard to meet the overall water use objective; and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/>
              <a:t>Demonstrate that it is causing challenges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Submit a request for approval by October 1 each year</a:t>
            </a:r>
          </a:p>
          <a:p>
            <a:pPr lvl="1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/>
              <a:t>Demonstrate how it protects beneficial uses</a:t>
            </a:r>
          </a:p>
          <a:p>
            <a:pPr lvl="1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/>
              <a:t>Quantify and substantiate each request</a:t>
            </a:r>
          </a:p>
          <a:p>
            <a:pPr lvl="1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/>
              <a:t>Demonstrate that it would not jeopardize permit compliance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253F6-7D5E-9EAC-9CE7-B22C34373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6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9FFD8-466A-A8D6-9EF4-57539E15A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DF57F-2CBF-B8B6-AF54-3745BC84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landscape area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2499A-BB95-9639-2865-D63745DE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086865"/>
            <a:ext cx="11160124" cy="4684270"/>
          </a:xfrm>
        </p:spPr>
        <p:txBody>
          <a:bodyPr/>
          <a:lstStyle/>
          <a:p>
            <a:pPr marL="173038" indent="-173038"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Areas irrigated with recycled water considered SLAs</a:t>
            </a:r>
          </a:p>
          <a:p>
            <a:pPr marL="173038" indent="-173038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Requires water agencies to submit documentation of SLA residential and CII dedicated meters area measurements </a:t>
            </a:r>
            <a:r>
              <a:rPr lang="en-US" sz="2200" dirty="0">
                <a:solidFill>
                  <a:schemeClr val="accent1"/>
                </a:solidFill>
              </a:rPr>
              <a:t>by October 1 each year </a:t>
            </a:r>
            <a:r>
              <a:rPr lang="en-US" sz="2200" dirty="0"/>
              <a:t>for approval by State Board staff:</a:t>
            </a:r>
          </a:p>
          <a:p>
            <a:pPr marL="573088" lvl="1" indent="-173038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/>
              <a:t>Demonstrate how it protects beneficial uses</a:t>
            </a:r>
          </a:p>
          <a:p>
            <a:pPr marL="573088" lvl="1" indent="-173038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/>
              <a:t>Quantify and substantiate each request</a:t>
            </a:r>
          </a:p>
          <a:p>
            <a:pPr marL="573088" lvl="1" indent="-173038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/>
              <a:t>Demonstrate that it would not jeopardize permit compliance</a:t>
            </a:r>
          </a:p>
          <a:p>
            <a:pPr marL="573088" lvl="1" indent="-173038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/>
              <a:t>Describe efforts to prioritize the water use for existing trees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0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Diagram of water treatment&#10;&#10;Description automatically generated">
            <a:extLst>
              <a:ext uri="{FF2B5EF4-FFF2-40B4-BE49-F238E27FC236}">
                <a16:creationId xmlns:a16="http://schemas.microsoft.com/office/drawing/2014/main" id="{DD46376A-1253-4872-E9D7-C4EA599B52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9529" t="4544" r="9529" b="1736"/>
          <a:stretch/>
        </p:blipFill>
        <p:spPr>
          <a:xfrm>
            <a:off x="5721855" y="988536"/>
            <a:ext cx="4884848" cy="4884848"/>
          </a:xfr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18BE858-D666-A817-521E-F88D57EC09F9}"/>
              </a:ext>
            </a:extLst>
          </p:cNvPr>
          <p:cNvSpPr txBox="1">
            <a:spLocks/>
          </p:cNvSpPr>
          <p:nvPr/>
        </p:nvSpPr>
        <p:spPr>
          <a:xfrm>
            <a:off x="421346" y="3009026"/>
            <a:ext cx="4376945" cy="1162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/>
              <a:t>Bonus incentive for potable reuse</a:t>
            </a:r>
            <a:endParaRPr lang="en-US" sz="2800" spc="50" dirty="0"/>
          </a:p>
        </p:txBody>
      </p:sp>
      <p:cxnSp>
        <p:nvCxnSpPr>
          <p:cNvPr id="7" name="seperator line">
            <a:extLst>
              <a:ext uri="{FF2B5EF4-FFF2-40B4-BE49-F238E27FC236}">
                <a16:creationId xmlns:a16="http://schemas.microsoft.com/office/drawing/2014/main" id="{166BCD2B-D68C-25A4-5C9C-C72DB1276E55}"/>
              </a:ext>
            </a:extLst>
          </p:cNvPr>
          <p:cNvCxnSpPr>
            <a:cxnSpLocks/>
          </p:cNvCxnSpPr>
          <p:nvPr/>
        </p:nvCxnSpPr>
        <p:spPr>
          <a:xfrm>
            <a:off x="609600" y="3794855"/>
            <a:ext cx="4234872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C7CB9-49D1-DF1D-0C69-88D7DFD85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pic>
        <p:nvPicPr>
          <p:cNvPr id="4" name="Picture Placeholder 3" descr="A purple circle with a black background and a purple drop of water&#10;&#10;Description automatically generated">
            <a:extLst>
              <a:ext uri="{FF2B5EF4-FFF2-40B4-BE49-F238E27FC236}">
                <a16:creationId xmlns:a16="http://schemas.microsoft.com/office/drawing/2014/main" id="{0467608B-9CB5-DFB0-A9BC-7FA759C24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14" b="1714"/>
          <a:stretch>
            <a:fillRect/>
          </a:stretch>
        </p:blipFill>
        <p:spPr>
          <a:xfrm>
            <a:off x="8305800" y="1135117"/>
            <a:ext cx="3546272" cy="3977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D77246-06AE-4249-9760-90F76136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6"/>
            <a:ext cx="6924905" cy="1065309"/>
          </a:xfrm>
        </p:spPr>
        <p:txBody>
          <a:bodyPr/>
          <a:lstStyle/>
          <a:p>
            <a:r>
              <a:rPr lang="en-US" dirty="0"/>
              <a:t>potable reuse bonus incentive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C32903-F6C0-CE36-1CD5-B41A1005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35" y="1135117"/>
            <a:ext cx="7308812" cy="4478937"/>
          </a:xfrm>
        </p:spPr>
        <p:txBody>
          <a:bodyPr/>
          <a:lstStyle/>
          <a:p>
            <a:pPr marL="173038" indent="-173038"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Recognizes importance of potable reuse (direct and indirect) as a critical component of regional </a:t>
            </a:r>
            <a:br>
              <a:rPr lang="en-US" sz="2200" dirty="0"/>
            </a:br>
            <a:r>
              <a:rPr lang="en-US" sz="2200" dirty="0"/>
              <a:t>self-reliance and water resiliency</a:t>
            </a:r>
          </a:p>
          <a:p>
            <a:pPr marL="173038" indent="-173038"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Balances State policies to encourage water reuse as </a:t>
            </a:r>
            <a:br>
              <a:rPr lang="en-US" sz="2200" dirty="0"/>
            </a:br>
            <a:r>
              <a:rPr lang="en-US" sz="2200" dirty="0"/>
              <a:t>a supply with water conservation policies</a:t>
            </a:r>
          </a:p>
          <a:p>
            <a:pPr marL="173038" indent="-173038"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Follows DWR recommended approach, proposed by </a:t>
            </a:r>
            <a:r>
              <a:rPr lang="en-US" sz="2200" dirty="0" err="1"/>
              <a:t>WateReuse</a:t>
            </a:r>
            <a:r>
              <a:rPr lang="en-US" sz="2200" dirty="0"/>
              <a:t> with NGO support</a:t>
            </a:r>
          </a:p>
          <a:p>
            <a:pPr marL="173038" indent="-173038"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Current methodology is for indirect potable reuse</a:t>
            </a:r>
          </a:p>
          <a:p>
            <a:pPr marL="173038" indent="-173038"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Request that methodology for direct potable reuse be developed following adoption of DPR regulations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5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3105A-0003-540C-63A5-096D6D3DB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2E84D-9BE2-3E0C-5DFC-C19A7AB0392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040" y="1082138"/>
            <a:ext cx="4814394" cy="4406340"/>
          </a:xfrm>
        </p:spPr>
        <p:txBody>
          <a:bodyPr/>
          <a:lstStyle/>
          <a:p>
            <a:pPr marL="173038" indent="-173038"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Provides a bonus for potable reuse that is added to the Water Use Objective</a:t>
            </a:r>
          </a:p>
          <a:p>
            <a:pPr marL="173038" indent="-173038"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Based on how much potable reuse is within the potable deliveries associated with the Water Use Objective</a:t>
            </a:r>
          </a:p>
          <a:p>
            <a:pPr marL="173038" indent="-173038"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Capped at 10% or 15% of the Water Use Objective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AC595-846D-F81B-E250-D8B260BA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0" dirty="0"/>
              <a:t>What is the bonus incentive?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8E453D5-380D-14F4-1A4D-5704846AF3F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617779" y="988797"/>
            <a:ext cx="5691352" cy="4593021"/>
          </a:xfrm>
          <a:solidFill>
            <a:schemeClr val="accent2">
              <a:alpha val="15000"/>
            </a:schemeClr>
          </a:solidFill>
          <a:effectLst>
            <a:softEdge rad="127000"/>
          </a:effectLst>
        </p:spPr>
        <p:txBody>
          <a:bodyPr anchor="ctr"/>
          <a:lstStyle/>
          <a:p>
            <a:pPr marL="23177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/>
              <a:t>Existing Facilities:</a:t>
            </a:r>
          </a:p>
          <a:p>
            <a:pPr marL="23177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accent2"/>
                </a:solidFill>
              </a:rPr>
              <a:t>Up to 15% </a:t>
            </a:r>
            <a:r>
              <a:rPr lang="en-US" sz="1800" dirty="0"/>
              <a:t>of sum of applicable budgets used to calculate Water Use Objective</a:t>
            </a:r>
          </a:p>
          <a:p>
            <a:pPr marL="514350" lvl="1" indent="-115888">
              <a:spcAft>
                <a:spcPts val="600"/>
              </a:spcAft>
              <a:buClr>
                <a:schemeClr val="accent2"/>
              </a:buClr>
            </a:pPr>
            <a:r>
              <a:rPr lang="en-US" sz="1800" dirty="0"/>
              <a:t>Certified environmental documents before </a:t>
            </a:r>
            <a:br>
              <a:rPr lang="en-US" sz="1800" dirty="0"/>
            </a:br>
            <a:r>
              <a:rPr lang="en-US" sz="1800" dirty="0"/>
              <a:t>January 1, 2019</a:t>
            </a:r>
          </a:p>
          <a:p>
            <a:pPr marL="514350" lvl="1" indent="-115888">
              <a:spcAft>
                <a:spcPts val="600"/>
              </a:spcAft>
              <a:buClr>
                <a:schemeClr val="accent2"/>
              </a:buClr>
            </a:pPr>
            <a:r>
              <a:rPr lang="en-US" sz="1800" dirty="0"/>
              <a:t>Producing and delivering potable reuse water </a:t>
            </a:r>
            <a:br>
              <a:rPr lang="en-US" sz="1800" dirty="0"/>
            </a:br>
            <a:r>
              <a:rPr lang="en-US" sz="1800" dirty="0"/>
              <a:t>on or before January 1, 2022</a:t>
            </a:r>
          </a:p>
          <a:p>
            <a:pPr marL="514350" lvl="1" indent="-115888">
              <a:spcAft>
                <a:spcPts val="600"/>
              </a:spcAft>
              <a:buClr>
                <a:schemeClr val="accent2"/>
              </a:buClr>
            </a:pPr>
            <a:r>
              <a:rPr lang="en-US" sz="1800" dirty="0"/>
              <a:t>Uses microfiltration and reverse osmosis technologies</a:t>
            </a:r>
          </a:p>
          <a:p>
            <a:pPr marL="284163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800" b="1" dirty="0"/>
              <a:t>New Facilities: </a:t>
            </a:r>
          </a:p>
          <a:p>
            <a:pPr marL="398462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en-US" sz="1800" b="1" dirty="0">
                <a:solidFill>
                  <a:schemeClr val="accent2"/>
                </a:solidFill>
              </a:rPr>
              <a:t>Up to 10% </a:t>
            </a:r>
            <a:r>
              <a:rPr lang="en-US" sz="1800" dirty="0"/>
              <a:t>of sum of applicable budgets used </a:t>
            </a:r>
            <a:br>
              <a:rPr lang="en-US" sz="1800" dirty="0"/>
            </a:br>
            <a:r>
              <a:rPr lang="en-US" sz="1800" dirty="0"/>
              <a:t>to calculate Water Use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DBB2E4-4DE9-93E6-7C6F-B15E5D92A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7D3C61A-8DE9-86E0-4E1C-3A41396A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22035"/>
            <a:ext cx="11160124" cy="439965"/>
          </a:xfrm>
        </p:spPr>
        <p:txBody>
          <a:bodyPr/>
          <a:lstStyle/>
          <a:p>
            <a:r>
              <a:rPr lang="en-US" spc="50" dirty="0"/>
              <a:t>Bonus incentive calculation – what applies?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1369E-AE9B-FFFE-3C0A-F5160F1B6338}"/>
              </a:ext>
            </a:extLst>
          </p:cNvPr>
          <p:cNvSpPr txBox="1"/>
          <p:nvPr/>
        </p:nvSpPr>
        <p:spPr>
          <a:xfrm>
            <a:off x="617467" y="1006637"/>
            <a:ext cx="5121183" cy="26128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 anchor="t">
            <a:noAutofit/>
          </a:bodyPr>
          <a:lstStyle/>
          <a:p>
            <a:pPr marL="173038">
              <a:spcBef>
                <a:spcPts val="1200"/>
              </a:spcBef>
            </a:pPr>
            <a:endParaRPr lang="en-US" sz="2000" u="sng" dirty="0"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6FDCD-875C-1751-FD68-089A975DCD1D}"/>
              </a:ext>
            </a:extLst>
          </p:cNvPr>
          <p:cNvSpPr txBox="1"/>
          <p:nvPr/>
        </p:nvSpPr>
        <p:spPr>
          <a:xfrm>
            <a:off x="6453351" y="1009301"/>
            <a:ext cx="5112352" cy="2609930"/>
          </a:xfrm>
          <a:prstGeom prst="rect">
            <a:avLst/>
          </a:prstGeom>
          <a:solidFill>
            <a:srgbClr val="6A357F">
              <a:alpha val="15000"/>
            </a:srgbClr>
          </a:solidFill>
          <a:ln>
            <a:noFill/>
          </a:ln>
          <a:effectLst>
            <a:softEdge rad="127000"/>
          </a:effectLst>
        </p:spPr>
        <p:txBody>
          <a:bodyPr wrap="square" rtlCol="0" anchor="t">
            <a:noAutofit/>
          </a:bodyPr>
          <a:lstStyle/>
          <a:p>
            <a:pPr marL="231775">
              <a:spcAft>
                <a:spcPts val="1200"/>
              </a:spcAft>
            </a:pPr>
            <a:endParaRPr lang="en-US" sz="2000" dirty="0">
              <a:cs typeface="Calibri" panose="020F0502020204030204" pitchFamily="34" charset="0"/>
            </a:endParaRPr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46E3E79B-CE93-7557-9067-000D787F1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634" y="3791107"/>
            <a:ext cx="8870732" cy="2613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2CD4A5-AD91-58CB-412C-7ABCE734864B}"/>
              </a:ext>
            </a:extLst>
          </p:cNvPr>
          <p:cNvSpPr txBox="1"/>
          <p:nvPr/>
        </p:nvSpPr>
        <p:spPr>
          <a:xfrm>
            <a:off x="861114" y="1259196"/>
            <a:ext cx="4653138" cy="221737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173038">
              <a:spcBef>
                <a:spcPts val="1200"/>
              </a:spcBef>
            </a:pPr>
            <a:r>
              <a:rPr lang="en-US" sz="2000" b="1" dirty="0">
                <a:cs typeface="Calibri" panose="020F0502020204030204" pitchFamily="34" charset="0"/>
              </a:rPr>
              <a:t>Includes:</a:t>
            </a:r>
          </a:p>
          <a:p>
            <a:pPr marL="400050" indent="-115888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All residential: Indoor and Outdoor</a:t>
            </a:r>
          </a:p>
          <a:p>
            <a:pPr marL="400050" indent="-115888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All </a:t>
            </a:r>
            <a:r>
              <a:rPr lang="en-US" sz="2000" b="1" dirty="0">
                <a:cs typeface="Calibri" panose="020F0502020204030204" pitchFamily="34" charset="0"/>
              </a:rPr>
              <a:t>potable</a:t>
            </a:r>
            <a:r>
              <a:rPr lang="en-US" sz="2000" dirty="0">
                <a:cs typeface="Calibri" panose="020F0502020204030204" pitchFamily="34" charset="0"/>
              </a:rPr>
              <a:t> dedicated</a:t>
            </a:r>
            <a:br>
              <a:rPr lang="en-US" sz="2000" dirty="0">
                <a:cs typeface="Calibri" panose="020F0502020204030204" pitchFamily="34" charset="0"/>
              </a:rPr>
            </a:br>
            <a:r>
              <a:rPr lang="en-US" sz="2000" dirty="0">
                <a:cs typeface="Calibri" panose="020F0502020204030204" pitchFamily="34" charset="0"/>
              </a:rPr>
              <a:t>irrigation/landscape</a:t>
            </a:r>
            <a:endParaRPr lang="en-US" sz="2000" u="sng" dirty="0"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C981D0-ED39-2F71-4010-ABD13717954F}"/>
              </a:ext>
            </a:extLst>
          </p:cNvPr>
          <p:cNvSpPr txBox="1"/>
          <p:nvPr/>
        </p:nvSpPr>
        <p:spPr>
          <a:xfrm>
            <a:off x="6453351" y="1261860"/>
            <a:ext cx="4980865" cy="221737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marL="231775">
              <a:spcAft>
                <a:spcPts val="1200"/>
              </a:spcAft>
            </a:pPr>
            <a:r>
              <a:rPr lang="en-US" sz="2000" b="1" dirty="0">
                <a:cs typeface="Calibri" panose="020F0502020204030204" pitchFamily="34" charset="0"/>
              </a:rPr>
              <a:t>Excludes:</a:t>
            </a:r>
          </a:p>
          <a:p>
            <a:pPr marL="457200" indent="-115888">
              <a:spcAft>
                <a:spcPts val="1200"/>
              </a:spcAft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All CII use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(other than potable dedicated landscape)</a:t>
            </a:r>
          </a:p>
          <a:p>
            <a:pPr marL="457200" indent="-115888">
              <a:spcAft>
                <a:spcPts val="1200"/>
              </a:spcAft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All recycled water</a:t>
            </a:r>
          </a:p>
          <a:p>
            <a:pPr marL="457200" indent="-115888">
              <a:spcAft>
                <a:spcPts val="1200"/>
              </a:spcAft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Water loss</a:t>
            </a:r>
          </a:p>
        </p:txBody>
      </p:sp>
    </p:spTree>
    <p:extLst>
      <p:ext uri="{BB962C8B-B14F-4D97-AF65-F5344CB8AC3E}">
        <p14:creationId xmlns:p14="http://schemas.microsoft.com/office/powerpoint/2010/main" val="3704279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1050-0615-5B7F-66FA-0FA95BE5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0" dirty="0"/>
              <a:t>WUO potable applicable metered deliveries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58A562-0E26-D8D1-4EFF-FF26E0C05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107397"/>
              </p:ext>
            </p:extLst>
          </p:nvPr>
        </p:nvGraphicFramePr>
        <p:xfrm>
          <a:off x="905229" y="944658"/>
          <a:ext cx="10293545" cy="49502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62019">
                  <a:extLst>
                    <a:ext uri="{9D8B030D-6E8A-4147-A177-3AD203B41FA5}">
                      <a16:colId xmlns:a16="http://schemas.microsoft.com/office/drawing/2014/main" val="2858586941"/>
                    </a:ext>
                  </a:extLst>
                </a:gridCol>
                <a:gridCol w="1444825">
                  <a:extLst>
                    <a:ext uri="{9D8B030D-6E8A-4147-A177-3AD203B41FA5}">
                      <a16:colId xmlns:a16="http://schemas.microsoft.com/office/drawing/2014/main" val="1690407922"/>
                    </a:ext>
                  </a:extLst>
                </a:gridCol>
                <a:gridCol w="1095165">
                  <a:extLst>
                    <a:ext uri="{9D8B030D-6E8A-4147-A177-3AD203B41FA5}">
                      <a16:colId xmlns:a16="http://schemas.microsoft.com/office/drawing/2014/main" val="849795658"/>
                    </a:ext>
                  </a:extLst>
                </a:gridCol>
                <a:gridCol w="1616357">
                  <a:extLst>
                    <a:ext uri="{9D8B030D-6E8A-4147-A177-3AD203B41FA5}">
                      <a16:colId xmlns:a16="http://schemas.microsoft.com/office/drawing/2014/main" val="3219146777"/>
                    </a:ext>
                  </a:extLst>
                </a:gridCol>
                <a:gridCol w="1563578">
                  <a:extLst>
                    <a:ext uri="{9D8B030D-6E8A-4147-A177-3AD203B41FA5}">
                      <a16:colId xmlns:a16="http://schemas.microsoft.com/office/drawing/2014/main" val="792139129"/>
                    </a:ext>
                  </a:extLst>
                </a:gridCol>
                <a:gridCol w="1911601">
                  <a:extLst>
                    <a:ext uri="{9D8B030D-6E8A-4147-A177-3AD203B41FA5}">
                      <a16:colId xmlns:a16="http://schemas.microsoft.com/office/drawing/2014/main" val="3265891386"/>
                    </a:ext>
                  </a:extLst>
                </a:gridCol>
              </a:tblGrid>
              <a:tr h="1123533">
                <a:tc>
                  <a:txBody>
                    <a:bodyPr/>
                    <a:lstStyle/>
                    <a:p>
                      <a:r>
                        <a:rPr lang="en-US" sz="1700" dirty="0"/>
                        <a:t>Customer Class and Type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Annual Use AF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Part of WUO?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Potable Water?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Potable WUO Metered Deliveries?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Total WUO Potable Metered Deliveries </a:t>
                      </a:r>
                      <a:br>
                        <a:rPr lang="en-US" sz="1700" dirty="0"/>
                      </a:br>
                      <a:r>
                        <a:rPr lang="en-US" sz="1700" dirty="0"/>
                        <a:t>AF</a:t>
                      </a:r>
                    </a:p>
                  </a:txBody>
                  <a:tcPr marL="86426" marR="86426" marT="43213" marB="43213"/>
                </a:tc>
                <a:extLst>
                  <a:ext uri="{0D108BD9-81ED-4DB2-BD59-A6C34878D82A}">
                    <a16:rowId xmlns:a16="http://schemas.microsoft.com/office/drawing/2014/main" val="424415947"/>
                  </a:ext>
                </a:extLst>
              </a:tr>
              <a:tr h="35050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Residential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8,000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8,000</a:t>
                      </a:r>
                    </a:p>
                  </a:txBody>
                  <a:tcPr marL="86426" marR="86426" marT="43213" marB="43213"/>
                </a:tc>
                <a:extLst>
                  <a:ext uri="{0D108BD9-81ED-4DB2-BD59-A6C34878D82A}">
                    <a16:rowId xmlns:a16="http://schemas.microsoft.com/office/drawing/2014/main" val="1596443620"/>
                  </a:ext>
                </a:extLst>
              </a:tr>
              <a:tr h="604979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Potable CII Dedicated Irrigation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2,000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2,000</a:t>
                      </a:r>
                    </a:p>
                  </a:txBody>
                  <a:tcPr marL="86426" marR="86426" marT="43213" marB="43213"/>
                </a:tc>
                <a:extLst>
                  <a:ext uri="{0D108BD9-81ED-4DB2-BD59-A6C34878D82A}">
                    <a16:rowId xmlns:a16="http://schemas.microsoft.com/office/drawing/2014/main" val="451886909"/>
                  </a:ext>
                </a:extLst>
              </a:tr>
              <a:tr h="604979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592A9E"/>
                          </a:solidFill>
                        </a:rPr>
                        <a:t>Recycled Dedicated Irrigation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1,000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No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No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6A357F"/>
                          </a:solidFill>
                        </a:rPr>
                        <a:t>-</a:t>
                      </a:r>
                    </a:p>
                  </a:txBody>
                  <a:tcPr marL="86426" marR="86426" marT="43213" marB="43213"/>
                </a:tc>
                <a:extLst>
                  <a:ext uri="{0D108BD9-81ED-4DB2-BD59-A6C34878D82A}">
                    <a16:rowId xmlns:a16="http://schemas.microsoft.com/office/drawing/2014/main" val="1131208274"/>
                  </a:ext>
                </a:extLst>
              </a:tr>
              <a:tr h="864256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Commercial, Industrial and Institutional (CII) – Indoor Use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1,500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No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No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86426" marR="86426" marT="43213" marB="43213"/>
                </a:tc>
                <a:extLst>
                  <a:ext uri="{0D108BD9-81ED-4DB2-BD59-A6C34878D82A}">
                    <a16:rowId xmlns:a16="http://schemas.microsoft.com/office/drawing/2014/main" val="3019631749"/>
                  </a:ext>
                </a:extLst>
              </a:tr>
              <a:tr h="35050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Water Loss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250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No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86426" marR="86426" marT="43213" marB="43213"/>
                </a:tc>
                <a:extLst>
                  <a:ext uri="{0D108BD9-81ED-4DB2-BD59-A6C34878D82A}">
                    <a16:rowId xmlns:a16="http://schemas.microsoft.com/office/drawing/2014/main" val="1220171181"/>
                  </a:ext>
                </a:extLst>
              </a:tr>
              <a:tr h="35050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Variance Potable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Included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Included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86426" marR="86426" marT="43213" marB="43213"/>
                </a:tc>
                <a:extLst>
                  <a:ext uri="{0D108BD9-81ED-4DB2-BD59-A6C34878D82A}">
                    <a16:rowId xmlns:a16="http://schemas.microsoft.com/office/drawing/2014/main" val="779458768"/>
                  </a:ext>
                </a:extLst>
              </a:tr>
              <a:tr h="35050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592A9E"/>
                          </a:solidFill>
                        </a:rPr>
                        <a:t>Variance Recycled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250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Yes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No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No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6A357F"/>
                          </a:solidFill>
                        </a:rPr>
                        <a:t>-</a:t>
                      </a:r>
                    </a:p>
                  </a:txBody>
                  <a:tcPr marL="86426" marR="86426" marT="43213" marB="43213"/>
                </a:tc>
                <a:extLst>
                  <a:ext uri="{0D108BD9-81ED-4DB2-BD59-A6C34878D82A}">
                    <a16:rowId xmlns:a16="http://schemas.microsoft.com/office/drawing/2014/main" val="3933173012"/>
                  </a:ext>
                </a:extLst>
              </a:tr>
              <a:tr h="350504">
                <a:tc>
                  <a:txBody>
                    <a:bodyPr/>
                    <a:lstStyle/>
                    <a:p>
                      <a:r>
                        <a:rPr lang="en-US" sz="1700" b="1" dirty="0"/>
                        <a:t>Total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13,000</a:t>
                      </a:r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 marL="86426" marR="86426" marT="43213" marB="4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accent2"/>
                          </a:solidFill>
                        </a:rPr>
                        <a:t>10,000</a:t>
                      </a:r>
                    </a:p>
                  </a:txBody>
                  <a:tcPr marL="86426" marR="86426" marT="43213" marB="43213"/>
                </a:tc>
                <a:extLst>
                  <a:ext uri="{0D108BD9-81ED-4DB2-BD59-A6C34878D82A}">
                    <a16:rowId xmlns:a16="http://schemas.microsoft.com/office/drawing/2014/main" val="362792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50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7DE484F-4A8A-68DE-7872-D0A9A72E0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3953-7EE9-A612-B1E6-11501DBDA1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5938" y="1482137"/>
            <a:ext cx="5222710" cy="4635491"/>
          </a:xfrm>
        </p:spPr>
        <p:txBody>
          <a:bodyPr/>
          <a:lstStyle/>
          <a:p>
            <a:pPr marL="284163" indent="-282575">
              <a:lnSpc>
                <a:spcPts val="21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/>
              <a:t>Total volume of potable reuse recharged into basin or used for reservoir augmentation</a:t>
            </a:r>
          </a:p>
          <a:p>
            <a:pPr marL="514350" lvl="3" indent="-173038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/>
              <a:t>Annual average based on preceding 5 years</a:t>
            </a:r>
          </a:p>
          <a:p>
            <a:pPr marL="282575" indent="-282575">
              <a:lnSpc>
                <a:spcPts val="21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/>
              <a:t>Adjust for losses</a:t>
            </a:r>
          </a:p>
          <a:p>
            <a:pPr marL="282575" indent="-282575">
              <a:lnSpc>
                <a:spcPts val="21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/>
              <a:t>Calculate total volume of groundwater extracted or total volume of water produced by the reservoir</a:t>
            </a:r>
          </a:p>
          <a:p>
            <a:pPr marL="282575" indent="-282575">
              <a:lnSpc>
                <a:spcPts val="21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/>
              <a:t>Determine volume of water used by each water retailer and percentage of total</a:t>
            </a:r>
          </a:p>
          <a:p>
            <a:pPr marL="282575" indent="-282575">
              <a:lnSpc>
                <a:spcPts val="21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/>
              <a:t>Proportionately allocate volume of potable reuse after losses to each producer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631B2-BCE4-3C9B-8D23-363A882EA9B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6089" y="813449"/>
            <a:ext cx="9305979" cy="332180"/>
          </a:xfrm>
        </p:spPr>
        <p:txBody>
          <a:bodyPr anchor="t"/>
          <a:lstStyle/>
          <a:p>
            <a:r>
              <a:rPr lang="en-US" sz="2200" spc="50" dirty="0"/>
              <a:t>Steps:	 Groundwater Basins or Reservoir Augmentation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A748B9-A3AA-65AD-47EF-CCA76D61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0" dirty="0"/>
              <a:t>Determine volume of potable reuse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EC365-DB1F-745C-6F3F-65E7F59944DB}"/>
              </a:ext>
            </a:extLst>
          </p:cNvPr>
          <p:cNvSpPr/>
          <p:nvPr/>
        </p:nvSpPr>
        <p:spPr>
          <a:xfrm>
            <a:off x="5833243" y="1287519"/>
            <a:ext cx="5996149" cy="4876798"/>
          </a:xfrm>
          <a:prstGeom prst="rect">
            <a:avLst/>
          </a:prstGeom>
          <a:solidFill>
            <a:schemeClr val="accent2">
              <a:alpha val="2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A7C5709-8475-9508-4A28-84E3B915EB5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868856" y="1536247"/>
            <a:ext cx="5828850" cy="4775977"/>
          </a:xfrm>
          <a:noFill/>
          <a:effectLst>
            <a:softEdge rad="12700"/>
          </a:effectLst>
        </p:spPr>
        <p:txBody>
          <a:bodyPr/>
          <a:lstStyle/>
          <a:p>
            <a:pPr marL="173038" indent="0">
              <a:buNone/>
            </a:pPr>
            <a:r>
              <a:rPr lang="en-US" sz="1800" b="1" dirty="0"/>
              <a:t>Example</a:t>
            </a:r>
          </a:p>
          <a:p>
            <a:pPr marL="400050" indent="-115888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Total annual average volume of reuse = 30,000 AF</a:t>
            </a:r>
          </a:p>
          <a:p>
            <a:pPr marL="400050" indent="-115888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Losses = 5%	            Loss Factor = 95%</a:t>
            </a:r>
          </a:p>
          <a:p>
            <a:pPr marL="400050" indent="-115888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Total basin or reservoir production = 150,000 AF</a:t>
            </a:r>
          </a:p>
          <a:p>
            <a:pPr marL="400050" indent="-115888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Retailer A use = 50,000 AF</a:t>
            </a:r>
          </a:p>
          <a:p>
            <a:pPr marL="284162" indent="0">
              <a:spcBef>
                <a:spcPts val="600"/>
              </a:spcBef>
              <a:buNone/>
            </a:pP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688975" indent="-236538">
              <a:spcBef>
                <a:spcPts val="600"/>
              </a:spcBef>
              <a:buSzPct val="85000"/>
              <a:buAutoNum type="arabicPeriod"/>
            </a:pPr>
            <a:r>
              <a:rPr lang="en-US" sz="1800" dirty="0"/>
              <a:t>30,000 AF volume potable reuse </a:t>
            </a:r>
          </a:p>
          <a:p>
            <a:pPr marL="688975" indent="-236538">
              <a:spcBef>
                <a:spcPts val="600"/>
              </a:spcBef>
              <a:buSzPct val="85000"/>
              <a:buAutoNum type="arabicPeriod"/>
            </a:pPr>
            <a:r>
              <a:rPr lang="en-US" sz="1800" dirty="0"/>
              <a:t>30,000 x 0.95 = 28,500 AF reuse after loss</a:t>
            </a:r>
          </a:p>
          <a:p>
            <a:pPr marL="688975" indent="-236538">
              <a:spcBef>
                <a:spcPts val="600"/>
              </a:spcBef>
              <a:buSzPct val="85000"/>
              <a:buAutoNum type="arabicPeriod"/>
            </a:pPr>
            <a:r>
              <a:rPr lang="en-US" sz="1800" dirty="0"/>
              <a:t>Total volume produced/extracted = 150,000 AF</a:t>
            </a:r>
          </a:p>
          <a:p>
            <a:pPr marL="688975" indent="-236538">
              <a:spcBef>
                <a:spcPts val="600"/>
              </a:spcBef>
              <a:buSzPct val="85000"/>
              <a:buAutoNum type="arabicPeriod"/>
            </a:pPr>
            <a:r>
              <a:rPr lang="en-US" sz="1800" dirty="0"/>
              <a:t>Retailer A 	= 50,000 AF use </a:t>
            </a:r>
            <a:br>
              <a:rPr lang="en-US" sz="1800" dirty="0"/>
            </a:br>
            <a:r>
              <a:rPr lang="en-US" sz="1800" dirty="0"/>
              <a:t>   		= 50,000/150,000 = 33%</a:t>
            </a:r>
          </a:p>
          <a:p>
            <a:pPr marL="688975" indent="-236538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en-US" sz="1800" dirty="0"/>
              <a:t>Retailer A Potable Reuse </a:t>
            </a:r>
            <a:br>
              <a:rPr lang="en-US" sz="1800" dirty="0"/>
            </a:br>
            <a:r>
              <a:rPr lang="en-US" sz="1800" dirty="0"/>
              <a:t>  		 = 28,500 AF x 0.33 = </a:t>
            </a:r>
            <a:r>
              <a:rPr lang="en-US" sz="1800" b="1" dirty="0"/>
              <a:t>9,500 AF</a:t>
            </a:r>
            <a:endParaRPr lang="en-US" sz="1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7BBA70-9748-B049-7365-98ABF2C275DA}"/>
              </a:ext>
            </a:extLst>
          </p:cNvPr>
          <p:cNvCxnSpPr>
            <a:cxnSpLocks/>
          </p:cNvCxnSpPr>
          <p:nvPr/>
        </p:nvCxnSpPr>
        <p:spPr>
          <a:xfrm>
            <a:off x="7801612" y="2439244"/>
            <a:ext cx="635194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68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6CDFE69-4FCA-7767-227B-A025286F5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748B9-A3AA-65AD-47EF-CCA76D61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0" dirty="0"/>
              <a:t>Calculate Bonus incentive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CEB8331-5D91-7F56-62C7-179A21218FA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6089" y="813449"/>
            <a:ext cx="1894259" cy="332180"/>
          </a:xfrm>
        </p:spPr>
        <p:txBody>
          <a:bodyPr anchor="t"/>
          <a:lstStyle/>
          <a:p>
            <a:r>
              <a:rPr lang="en-US" sz="2200" spc="50" dirty="0"/>
              <a:t>Steps: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83835D-C82A-1278-E13A-02766D3CDAC2}"/>
              </a:ext>
            </a:extLst>
          </p:cNvPr>
          <p:cNvSpPr txBox="1">
            <a:spLocks/>
          </p:cNvSpPr>
          <p:nvPr/>
        </p:nvSpPr>
        <p:spPr>
          <a:xfrm>
            <a:off x="515938" y="1482137"/>
            <a:ext cx="5222710" cy="46354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indent="-282575">
              <a:lnSpc>
                <a:spcPts val="21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/>
              <a:t>Total volume of applicable WUO potable metered deliveries</a:t>
            </a:r>
          </a:p>
          <a:p>
            <a:pPr marL="514350" lvl="3" indent="-173038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/>
              <a:t>Residential</a:t>
            </a:r>
          </a:p>
          <a:p>
            <a:pPr marL="514350" lvl="3" indent="-173038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/>
              <a:t>Potable CII DIMs</a:t>
            </a:r>
          </a:p>
          <a:p>
            <a:pPr marL="282575" indent="-282575">
              <a:lnSpc>
                <a:spcPts val="21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/>
              <a:t>Adjust for losses</a:t>
            </a:r>
          </a:p>
          <a:p>
            <a:pPr marL="282575" indent="-282575">
              <a:lnSpc>
                <a:spcPts val="21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/>
              <a:t>Divide applicable by total potable deliveries to determine percentage</a:t>
            </a:r>
          </a:p>
          <a:p>
            <a:pPr marL="282575" indent="-282575">
              <a:lnSpc>
                <a:spcPts val="21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/>
              <a:t>Multiply percentage by total potable reuse to calculate how much of the potable </a:t>
            </a:r>
            <a:r>
              <a:rPr lang="en-US" sz="1800" dirty="0" err="1"/>
              <a:t>resuse</a:t>
            </a:r>
            <a:r>
              <a:rPr lang="en-US" sz="1800" dirty="0"/>
              <a:t> goes to WUO</a:t>
            </a:r>
          </a:p>
          <a:p>
            <a:pPr marL="282575" indent="-282575">
              <a:lnSpc>
                <a:spcPts val="21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800" dirty="0"/>
              <a:t>Capped at 15% or 10% of WUO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76E386-E2E7-3AEC-EA31-B8640839A652}"/>
              </a:ext>
            </a:extLst>
          </p:cNvPr>
          <p:cNvSpPr/>
          <p:nvPr/>
        </p:nvSpPr>
        <p:spPr>
          <a:xfrm>
            <a:off x="5833243" y="1277539"/>
            <a:ext cx="5996149" cy="5080817"/>
          </a:xfrm>
          <a:prstGeom prst="rect">
            <a:avLst/>
          </a:prstGeom>
          <a:solidFill>
            <a:schemeClr val="accent2">
              <a:alpha val="2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5485D6D2-474A-F1F7-0EE2-728F7B1D9837}"/>
              </a:ext>
            </a:extLst>
          </p:cNvPr>
          <p:cNvSpPr txBox="1">
            <a:spLocks/>
          </p:cNvSpPr>
          <p:nvPr/>
        </p:nvSpPr>
        <p:spPr>
          <a:xfrm>
            <a:off x="5847212" y="1410611"/>
            <a:ext cx="5828850" cy="4775977"/>
          </a:xfrm>
          <a:prstGeom prst="rect">
            <a:avLst/>
          </a:prstGeom>
          <a:noFill/>
          <a:effectLst>
            <a:softEdge rad="12700"/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>
              <a:buFont typeface="Arial" panose="020B0604020202020204" pitchFamily="34" charset="0"/>
              <a:buNone/>
            </a:pPr>
            <a:r>
              <a:rPr lang="en-US" sz="1800" b="1" dirty="0"/>
              <a:t>Example</a:t>
            </a:r>
          </a:p>
          <a:p>
            <a:pPr marL="400050" indent="-115888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Retailer A total potable reuse = 9,500 AF</a:t>
            </a:r>
          </a:p>
          <a:p>
            <a:pPr marL="400050" indent="-115888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Total residential and potable CII DIMs = 40,000 AF</a:t>
            </a:r>
          </a:p>
          <a:p>
            <a:pPr marL="400050" indent="-115888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Total potable use = 50,000 AF</a:t>
            </a:r>
          </a:p>
          <a:p>
            <a:pPr marL="400050" indent="-115888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Water Use Objective = 35,000 AF</a:t>
            </a:r>
          </a:p>
          <a:p>
            <a:pPr marL="400050" indent="-115888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Facility on-line before 2020 = eligible for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15% bonus </a:t>
            </a:r>
          </a:p>
          <a:p>
            <a:pPr marL="400050" indent="-115888">
              <a:spcBef>
                <a:spcPts val="600"/>
              </a:spcBef>
            </a:pP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627063" indent="-174625">
              <a:spcBef>
                <a:spcPts val="600"/>
              </a:spcBef>
              <a:buSzPct val="85000"/>
              <a:buFont typeface="Arial" panose="020B0604020202020204" pitchFamily="34" charset="0"/>
              <a:buAutoNum type="arabicPeriod"/>
            </a:pPr>
            <a:r>
              <a:rPr lang="en-US" sz="1800" dirty="0"/>
              <a:t> 40,000 AF of applicable WUO potable deliveries</a:t>
            </a:r>
          </a:p>
          <a:p>
            <a:pPr marL="627063" indent="-174625">
              <a:spcBef>
                <a:spcPts val="600"/>
              </a:spcBef>
              <a:buSzPct val="85000"/>
              <a:buFont typeface="Arial" panose="020B0604020202020204" pitchFamily="34" charset="0"/>
              <a:buAutoNum type="arabicPeriod"/>
            </a:pPr>
            <a:r>
              <a:rPr lang="en-US" sz="1800" dirty="0"/>
              <a:t> 40,000/50,000 AF = 80 % of total potable use</a:t>
            </a:r>
          </a:p>
          <a:p>
            <a:pPr marL="627063" indent="-174625">
              <a:spcBef>
                <a:spcPts val="600"/>
              </a:spcBef>
              <a:buSzPct val="85000"/>
              <a:buFont typeface="Arial" panose="020B0604020202020204" pitchFamily="34" charset="0"/>
              <a:buAutoNum type="arabicPeriod"/>
            </a:pPr>
            <a:r>
              <a:rPr lang="en-US" sz="1800" dirty="0"/>
              <a:t> Retailer A Bonus = 9500 x 0.8 = 7,600 AF</a:t>
            </a:r>
          </a:p>
          <a:p>
            <a:pPr marL="627063" indent="-174625">
              <a:spcBef>
                <a:spcPts val="600"/>
              </a:spcBef>
              <a:buSzPct val="85000"/>
              <a:buFont typeface="Arial" panose="020B0604020202020204" pitchFamily="34" charset="0"/>
              <a:buAutoNum type="arabicPeriod"/>
              <a:tabLst>
                <a:tab pos="1714500" algn="l"/>
              </a:tabLst>
            </a:pPr>
            <a:r>
              <a:rPr lang="en-US" sz="1800" dirty="0"/>
              <a:t> 15% Cap 	= Water Use Objective x 0.15</a:t>
            </a:r>
            <a:br>
              <a:rPr lang="en-US" sz="1800" dirty="0"/>
            </a:br>
            <a:r>
              <a:rPr lang="en-US" sz="1800" dirty="0"/>
              <a:t>	= 35,000 x 0.15</a:t>
            </a:r>
            <a:br>
              <a:rPr lang="en-US" sz="1800" dirty="0"/>
            </a:br>
            <a:r>
              <a:rPr lang="en-US" sz="1800" dirty="0"/>
              <a:t>	= 5,250 AF Bonus</a:t>
            </a:r>
          </a:p>
          <a:p>
            <a:pPr marL="627063" indent="-174625">
              <a:spcBef>
                <a:spcPts val="600"/>
              </a:spcBef>
              <a:buSzPct val="85000"/>
              <a:buFont typeface="Arial" panose="020B0604020202020204" pitchFamily="34" charset="0"/>
              <a:buAutoNum type="arabicPeriod"/>
              <a:tabLst>
                <a:tab pos="1887538" algn="l"/>
              </a:tabLst>
            </a:pPr>
            <a:r>
              <a:rPr lang="pt-BR" sz="1800" dirty="0"/>
              <a:t> </a:t>
            </a:r>
            <a:r>
              <a:rPr lang="pt-BR" sz="1800" b="1" dirty="0"/>
              <a:t>Final WUO = 35,000 + 5,250 Bonus</a:t>
            </a:r>
            <a:br>
              <a:rPr lang="pt-BR" sz="1800" b="1" dirty="0"/>
            </a:br>
            <a:r>
              <a:rPr lang="pt-BR" sz="1800" dirty="0">
                <a:noFill/>
              </a:rPr>
              <a:t> </a:t>
            </a:r>
            <a:r>
              <a:rPr lang="pt-BR" sz="1800" b="1" dirty="0">
                <a:noFill/>
              </a:rPr>
              <a:t>Final WUO </a:t>
            </a:r>
            <a:r>
              <a:rPr lang="pt-BR" sz="1800" b="1" dirty="0"/>
              <a:t>= 40,250 AF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4088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EBBE8-3D49-37DE-BD4D-1A42EFC1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2A8196-9B45-861F-FBDF-8E370F74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520A6-61E9-331B-0394-D7A155CA4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585" y="1142229"/>
            <a:ext cx="6552682" cy="5003020"/>
          </a:xfrm>
        </p:spPr>
        <p:txBody>
          <a:bodyPr/>
          <a:lstStyle/>
          <a:p>
            <a:pPr indent="-171450"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Conservation as a Way of Life in California</a:t>
            </a:r>
          </a:p>
          <a:p>
            <a:pPr indent="-171450"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Water Use Objective and Reuse</a:t>
            </a:r>
          </a:p>
          <a:p>
            <a:pPr lvl="1" indent="-171450"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Residential Indoor Standards</a:t>
            </a:r>
          </a:p>
          <a:p>
            <a:pPr lvl="1" indent="-171450"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Recycled Water Irrigation Standards</a:t>
            </a:r>
          </a:p>
          <a:p>
            <a:pPr lvl="1" indent="-171450"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Exemption from Ban on </a:t>
            </a:r>
            <a:br>
              <a:rPr lang="en-US" sz="2000" dirty="0"/>
            </a:br>
            <a:r>
              <a:rPr lang="en-US" sz="2000" dirty="0"/>
              <a:t>Non-Functional Turf</a:t>
            </a:r>
          </a:p>
          <a:p>
            <a:pPr indent="-171450"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Variances</a:t>
            </a:r>
          </a:p>
          <a:p>
            <a:pPr marL="688975" lvl="2" indent="-174625">
              <a:buClr>
                <a:schemeClr val="accent2">
                  <a:lumMod val="75000"/>
                </a:schemeClr>
              </a:buClr>
            </a:pPr>
            <a:r>
              <a:rPr lang="en-US" dirty="0"/>
              <a:t>High TDS</a:t>
            </a:r>
          </a:p>
          <a:p>
            <a:pPr marL="688975" lvl="2" indent="-174625">
              <a:buClr>
                <a:schemeClr val="accent2">
                  <a:lumMod val="75000"/>
                </a:schemeClr>
              </a:buClr>
            </a:pPr>
            <a:r>
              <a:rPr lang="en-US" dirty="0"/>
              <a:t>Impacts on Wastewater</a:t>
            </a:r>
          </a:p>
          <a:p>
            <a:pPr marL="688975" lvl="2" indent="-174625">
              <a:buClr>
                <a:schemeClr val="accent2">
                  <a:lumMod val="75000"/>
                </a:schemeClr>
              </a:buClr>
            </a:pPr>
            <a:r>
              <a:rPr lang="en-US" dirty="0"/>
              <a:t>Recycled Water Irrigated Area</a:t>
            </a:r>
          </a:p>
          <a:p>
            <a:pPr indent="-171450"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Bonus Incentive for Potable Reuse</a:t>
            </a:r>
          </a:p>
          <a:p>
            <a:pPr indent="-171450">
              <a:buClr>
                <a:schemeClr val="accent2">
                  <a:lumMod val="75000"/>
                </a:schemeClr>
              </a:buClr>
            </a:pPr>
            <a:r>
              <a:rPr lang="en-US" sz="2000" dirty="0"/>
              <a:t>Concerns to Address</a:t>
            </a:r>
          </a:p>
        </p:txBody>
      </p:sp>
      <p:sp>
        <p:nvSpPr>
          <p:cNvPr id="3" name="grey circle">
            <a:extLst>
              <a:ext uri="{FF2B5EF4-FFF2-40B4-BE49-F238E27FC236}">
                <a16:creationId xmlns:a16="http://schemas.microsoft.com/office/drawing/2014/main" id="{9FC6D22A-E786-94B0-42BB-B6DF35183E3C}"/>
              </a:ext>
            </a:extLst>
          </p:cNvPr>
          <p:cNvSpPr/>
          <p:nvPr/>
        </p:nvSpPr>
        <p:spPr>
          <a:xfrm>
            <a:off x="6096000" y="509655"/>
            <a:ext cx="5635596" cy="563559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24E44ABF-2F12-FD02-505F-8818A0A4696E}"/>
              </a:ext>
            </a:extLst>
          </p:cNvPr>
          <p:cNvSpPr txBox="1">
            <a:spLocks/>
          </p:cNvSpPr>
          <p:nvPr/>
        </p:nvSpPr>
        <p:spPr>
          <a:xfrm>
            <a:off x="6307357" y="721011"/>
            <a:ext cx="5212882" cy="5212882"/>
          </a:xfrm>
          <a:prstGeom prst="ellipse">
            <a:avLst/>
          </a:prstGeom>
          <a:blipFill>
            <a:blip r:embed="rId3"/>
            <a:stretch>
              <a:fillRect l="-11043" t="-3501" r="-39811" b="7"/>
            </a:stretch>
          </a:blip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9525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erson in a suit and tie with question marks around him&#10;&#10;Description automatically generated">
            <a:extLst>
              <a:ext uri="{FF2B5EF4-FFF2-40B4-BE49-F238E27FC236}">
                <a16:creationId xmlns:a16="http://schemas.microsoft.com/office/drawing/2014/main" id="{2746CAF1-6DC1-B2F3-2FFF-954577D038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946" r="3946"/>
          <a:stretch>
            <a:fillRect/>
          </a:stretch>
        </p:blipFill>
        <p:spPr/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BF1797E-72D1-2A64-5788-0A748084185E}"/>
              </a:ext>
            </a:extLst>
          </p:cNvPr>
          <p:cNvSpPr txBox="1">
            <a:spLocks/>
          </p:cNvSpPr>
          <p:nvPr/>
        </p:nvSpPr>
        <p:spPr>
          <a:xfrm>
            <a:off x="421346" y="2791967"/>
            <a:ext cx="4376945" cy="1162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spc="50" dirty="0"/>
              <a:t>Outstanding</a:t>
            </a:r>
          </a:p>
          <a:p>
            <a:pPr algn="r"/>
            <a:r>
              <a:rPr lang="en-US" sz="3600" spc="50" dirty="0"/>
              <a:t>concerns</a:t>
            </a:r>
          </a:p>
        </p:txBody>
      </p:sp>
      <p:cxnSp>
        <p:nvCxnSpPr>
          <p:cNvPr id="10" name="seperator line">
            <a:extLst>
              <a:ext uri="{FF2B5EF4-FFF2-40B4-BE49-F238E27FC236}">
                <a16:creationId xmlns:a16="http://schemas.microsoft.com/office/drawing/2014/main" id="{EAA9A7DF-7F92-9E3C-8085-F676351366D6}"/>
              </a:ext>
            </a:extLst>
          </p:cNvPr>
          <p:cNvCxnSpPr>
            <a:cxnSpLocks/>
          </p:cNvCxnSpPr>
          <p:nvPr/>
        </p:nvCxnSpPr>
        <p:spPr>
          <a:xfrm>
            <a:off x="609600" y="3794855"/>
            <a:ext cx="4234872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23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60628D-2C7D-4281-8424-732A16F6A4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4D7D62-5EBA-F292-1C47-7B76D8D6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to be addressed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A4B59-06C8-1831-ED16-6749BB10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59" y="944658"/>
            <a:ext cx="4994524" cy="5003020"/>
          </a:xfrm>
        </p:spPr>
        <p:txBody>
          <a:bodyPr/>
          <a:lstStyle/>
          <a:p>
            <a:pPr marL="173038" indent="-173038"/>
            <a:r>
              <a:rPr lang="en-US" sz="2000" dirty="0">
                <a:solidFill>
                  <a:srgbClr val="6A357F"/>
                </a:solidFill>
              </a:rPr>
              <a:t>1157 Indoor Standards</a:t>
            </a:r>
            <a:r>
              <a:rPr lang="en-US" sz="2000" dirty="0"/>
              <a:t>: Variance or provision for wastewater impacts should not be temporary</a:t>
            </a:r>
          </a:p>
          <a:p>
            <a:pPr marL="173038" indent="-173038"/>
            <a:r>
              <a:rPr lang="en-US" sz="2000" dirty="0">
                <a:solidFill>
                  <a:srgbClr val="6A357F"/>
                </a:solidFill>
              </a:rPr>
              <a:t>Landscape Efficiency Factor (LEF) of 1.0 for recycled water </a:t>
            </a:r>
            <a:r>
              <a:rPr lang="en-US" sz="2000" dirty="0"/>
              <a:t>should be clearly defined in the regulation as 1.0, and not through reference to MWELO</a:t>
            </a:r>
          </a:p>
          <a:p>
            <a:pPr marL="173038" indent="-173038"/>
            <a:r>
              <a:rPr lang="en-US" sz="2000" dirty="0">
                <a:solidFill>
                  <a:srgbClr val="6A357F"/>
                </a:solidFill>
              </a:rPr>
              <a:t>Landscape area measurements </a:t>
            </a:r>
            <a:r>
              <a:rPr lang="en-US" sz="2000" dirty="0"/>
              <a:t>for SLAs irrigated with recycled water should not require annual </a:t>
            </a:r>
            <a:r>
              <a:rPr lang="en-US" sz="2000"/>
              <a:t>variance process.</a:t>
            </a:r>
            <a:endParaRPr lang="en-US" sz="2000" dirty="0"/>
          </a:p>
          <a:p>
            <a:pPr marL="173038" indent="-173038"/>
            <a:r>
              <a:rPr lang="en-US" sz="2000" dirty="0">
                <a:solidFill>
                  <a:srgbClr val="6A357F"/>
                </a:solidFill>
              </a:rPr>
              <a:t>Methodology to calculate the bonus incentive for DPR </a:t>
            </a:r>
            <a:r>
              <a:rPr lang="en-US" sz="2000" dirty="0"/>
              <a:t>needs to be developed once the DPR regulations are adopted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C80D6C-609C-D28C-0367-70DE8B08B0F3}"/>
              </a:ext>
            </a:extLst>
          </p:cNvPr>
          <p:cNvGrpSpPr/>
          <p:nvPr/>
        </p:nvGrpSpPr>
        <p:grpSpPr>
          <a:xfrm>
            <a:off x="6096000" y="1415562"/>
            <a:ext cx="5580062" cy="3930161"/>
            <a:chOff x="6028815" y="1415562"/>
            <a:chExt cx="5848756" cy="3930161"/>
          </a:xfrm>
        </p:grpSpPr>
        <p:sp>
          <p:nvSpPr>
            <p:cNvPr id="4" name="grey box">
              <a:extLst>
                <a:ext uri="{FF2B5EF4-FFF2-40B4-BE49-F238E27FC236}">
                  <a16:creationId xmlns:a16="http://schemas.microsoft.com/office/drawing/2014/main" id="{64FB5075-D9AE-DCA0-ECBE-196FBB2EA75F}"/>
                </a:ext>
              </a:extLst>
            </p:cNvPr>
            <p:cNvSpPr/>
            <p:nvPr userDrawn="1"/>
          </p:nvSpPr>
          <p:spPr>
            <a:xfrm>
              <a:off x="6028815" y="1415562"/>
              <a:ext cx="5848756" cy="393016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ark blue accent box">
              <a:extLst>
                <a:ext uri="{FF2B5EF4-FFF2-40B4-BE49-F238E27FC236}">
                  <a16:creationId xmlns:a16="http://schemas.microsoft.com/office/drawing/2014/main" id="{40A2D5FE-E093-B090-3213-65E16B05FAE7}"/>
                </a:ext>
              </a:extLst>
            </p:cNvPr>
            <p:cNvSpPr/>
            <p:nvPr userDrawn="1"/>
          </p:nvSpPr>
          <p:spPr>
            <a:xfrm>
              <a:off x="6151907" y="1909349"/>
              <a:ext cx="5603650" cy="287366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3BB01386-1724-6244-D0AF-8F53FEB96EDB}"/>
              </a:ext>
            </a:extLst>
          </p:cNvPr>
          <p:cNvSpPr txBox="1">
            <a:spLocks/>
          </p:cNvSpPr>
          <p:nvPr/>
        </p:nvSpPr>
        <p:spPr>
          <a:xfrm>
            <a:off x="6339875" y="1576029"/>
            <a:ext cx="5086046" cy="360263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 descr="A close-up of a pen writing on a check box&#10;&#10;Description automatically generated">
            <a:extLst>
              <a:ext uri="{FF2B5EF4-FFF2-40B4-BE49-F238E27FC236}">
                <a16:creationId xmlns:a16="http://schemas.microsoft.com/office/drawing/2014/main" id="{0A47FB9D-CF03-7714-8944-823BB395E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61" r="866"/>
          <a:stretch/>
        </p:blipFill>
        <p:spPr>
          <a:xfrm>
            <a:off x="6339874" y="1576029"/>
            <a:ext cx="5086046" cy="36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19C5B-4F1C-88BA-753D-601211BD97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87D783-2C60-CB94-23AB-AABD91FA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0" dirty="0"/>
              <a:t>“Conservation as a way of life in California”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DA835-D6D8-0302-1213-C308338A7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55986"/>
            <a:ext cx="11160124" cy="5179714"/>
          </a:xfrm>
        </p:spPr>
        <p:txBody>
          <a:bodyPr/>
          <a:lstStyle/>
          <a:p>
            <a:pPr>
              <a:buClr>
                <a:srgbClr val="2D567B"/>
              </a:buClr>
            </a:pPr>
            <a:r>
              <a:rPr lang="en-US" sz="2200" dirty="0"/>
              <a:t>Establishes water efficiency standards </a:t>
            </a:r>
            <a:r>
              <a:rPr lang="en-US" sz="2200" i="1" spc="80" dirty="0"/>
              <a:t>(Water Use Objective or WUO) </a:t>
            </a:r>
            <a:br>
              <a:rPr lang="en-US" sz="2200" i="1" spc="80" dirty="0"/>
            </a:br>
            <a:r>
              <a:rPr lang="en-US" sz="2200" dirty="0"/>
              <a:t>and best management practices for urban water retail suppliers</a:t>
            </a:r>
          </a:p>
          <a:p>
            <a:pPr lvl="1">
              <a:spcBef>
                <a:spcPts val="1200"/>
              </a:spcBef>
              <a:buClr>
                <a:srgbClr val="2D567B"/>
              </a:buClr>
            </a:pPr>
            <a:r>
              <a:rPr lang="en-US" dirty="0"/>
              <a:t>Indoor standards established by legislature in 2022</a:t>
            </a:r>
          </a:p>
          <a:p>
            <a:pPr lvl="1">
              <a:buClr>
                <a:srgbClr val="2D567B"/>
              </a:buClr>
            </a:pPr>
            <a:r>
              <a:rPr lang="en-US" dirty="0"/>
              <a:t>State Water Resources Control Board to adopt other efficiency standards</a:t>
            </a:r>
          </a:p>
          <a:p>
            <a:pPr>
              <a:spcBef>
                <a:spcPts val="2400"/>
              </a:spcBef>
              <a:buClr>
                <a:srgbClr val="2D567B"/>
              </a:buClr>
            </a:pPr>
            <a:r>
              <a:rPr lang="en-US" sz="2200" dirty="0"/>
              <a:t>State Board initiated formal rule-making to adopt standards in August 2023</a:t>
            </a:r>
          </a:p>
          <a:p>
            <a:pPr lvl="1">
              <a:spcBef>
                <a:spcPts val="1200"/>
              </a:spcBef>
              <a:buClr>
                <a:srgbClr val="2D567B"/>
              </a:buClr>
            </a:pPr>
            <a:r>
              <a:rPr lang="en-US" dirty="0"/>
              <a:t>Workshop </a:t>
            </a:r>
            <a:r>
              <a:rPr lang="en-US" b="1" dirty="0">
                <a:solidFill>
                  <a:schemeClr val="accent2"/>
                </a:solidFill>
              </a:rPr>
              <a:t>October 4, 2023</a:t>
            </a:r>
          </a:p>
          <a:p>
            <a:pPr lvl="1">
              <a:buClr>
                <a:srgbClr val="2D567B"/>
              </a:buClr>
            </a:pPr>
            <a:r>
              <a:rPr lang="en-US" dirty="0"/>
              <a:t>Comment letters due </a:t>
            </a:r>
            <a:r>
              <a:rPr lang="en-US" b="1" dirty="0">
                <a:solidFill>
                  <a:schemeClr val="accent2"/>
                </a:solidFill>
              </a:rPr>
              <a:t>October 17, 2023</a:t>
            </a:r>
          </a:p>
          <a:p>
            <a:pPr lvl="1">
              <a:buClr>
                <a:srgbClr val="2D567B"/>
              </a:buClr>
            </a:pPr>
            <a:r>
              <a:rPr lang="en-US" dirty="0"/>
              <a:t>Adoption expected Spring/Summer 2024</a:t>
            </a:r>
          </a:p>
          <a:p>
            <a:pPr lvl="1">
              <a:buClr>
                <a:srgbClr val="2D567B"/>
              </a:buClr>
            </a:pPr>
            <a:r>
              <a:rPr lang="en-US" dirty="0"/>
              <a:t>Annual reporting begins January 2024</a:t>
            </a:r>
          </a:p>
          <a:p>
            <a:pPr lvl="1">
              <a:buClr>
                <a:srgbClr val="2D567B"/>
              </a:buClr>
            </a:pPr>
            <a:r>
              <a:rPr lang="en-US" dirty="0"/>
              <a:t>Water Use Objective annual calculation begins January 2025</a:t>
            </a:r>
          </a:p>
          <a:p>
            <a:pPr lvl="1">
              <a:buClr>
                <a:srgbClr val="2D567B"/>
              </a:buClr>
            </a:pPr>
            <a:r>
              <a:rPr lang="en-US" dirty="0"/>
              <a:t>Compliance begins 2027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487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03FEC6-3C2C-95D7-49A9-A5FD4FA818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7D3C61A-8DE9-86E0-4E1C-3A41396A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use objective and reuse</a:t>
            </a:r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40217130-7745-7E62-6477-5C5C74E79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67" y="1702529"/>
            <a:ext cx="10803266" cy="3182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A67AE2-75AB-6633-6D87-FD45A9335960}"/>
              </a:ext>
            </a:extLst>
          </p:cNvPr>
          <p:cNvSpPr txBox="1"/>
          <p:nvPr/>
        </p:nvSpPr>
        <p:spPr>
          <a:xfrm>
            <a:off x="1732380" y="4086209"/>
            <a:ext cx="2480850" cy="135114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15875">
            <a:noFill/>
          </a:ln>
          <a:effectLst>
            <a:softEdge rad="8890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/>
              <a:t>Reduced residential indoor flows may have impacts on wastewater and reuse</a:t>
            </a:r>
          </a:p>
        </p:txBody>
      </p:sp>
    </p:spTree>
    <p:extLst>
      <p:ext uri="{BB962C8B-B14F-4D97-AF65-F5344CB8AC3E}">
        <p14:creationId xmlns:p14="http://schemas.microsoft.com/office/powerpoint/2010/main" val="26432287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0527C4-1F3C-FD7A-5FCD-E8B420755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5CBB0-77F6-CE3E-2952-97A462BC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indoor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9B59-96EF-AEE9-2E63-E31DF013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969505"/>
            <a:ext cx="10381113" cy="5003020"/>
          </a:xfrm>
        </p:spPr>
        <p:txBody>
          <a:bodyPr/>
          <a:lstStyle/>
          <a:p>
            <a:pPr marL="457200">
              <a:buNone/>
            </a:pPr>
            <a:endParaRPr lang="en-US" sz="2200" dirty="0"/>
          </a:p>
          <a:p>
            <a:pPr marL="457200"/>
            <a:endParaRPr lang="en-US" sz="2200" dirty="0"/>
          </a:p>
          <a:p>
            <a:pPr marL="457200"/>
            <a:endParaRPr lang="en-US" sz="2200" dirty="0"/>
          </a:p>
          <a:p>
            <a:pPr marL="457200"/>
            <a:endParaRPr lang="en-US" sz="2200" dirty="0"/>
          </a:p>
          <a:p>
            <a:pPr marL="457200"/>
            <a:endParaRPr lang="en-US" sz="2200" dirty="0"/>
          </a:p>
          <a:p>
            <a:pPr marL="457200">
              <a:spcBef>
                <a:spcPts val="2400"/>
              </a:spcBef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Established by SB 1157 (2022) </a:t>
            </a:r>
          </a:p>
          <a:p>
            <a:pPr marL="457200"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DWR to conduct studies to quantify impacts on water, wastewater</a:t>
            </a:r>
            <a:br>
              <a:rPr lang="en-US" sz="2200" dirty="0"/>
            </a:br>
            <a:r>
              <a:rPr lang="en-US" sz="2200" dirty="0"/>
              <a:t>and recycled water systems by October 2028</a:t>
            </a:r>
          </a:p>
          <a:p>
            <a:pPr marL="457200">
              <a:buClr>
                <a:schemeClr val="accent2">
                  <a:lumMod val="75000"/>
                </a:schemeClr>
              </a:buClr>
            </a:pPr>
            <a:r>
              <a:rPr lang="en-US" sz="2200" dirty="0"/>
              <a:t>Governor’s signing message encourages State Water Board to </a:t>
            </a:r>
            <a:br>
              <a:rPr lang="en-US" sz="2200" dirty="0"/>
            </a:br>
            <a:r>
              <a:rPr lang="en-US" sz="2200" dirty="0"/>
              <a:t>adopt variances to reflect local investments in recycled water </a:t>
            </a:r>
            <a:br>
              <a:rPr lang="en-US" sz="2200" dirty="0"/>
            </a:br>
            <a:r>
              <a:rPr lang="en-US" sz="2200" dirty="0"/>
              <a:t>and infrastructure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F7210-E80E-40C5-AEF7-A61ADC566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1166711"/>
            <a:ext cx="7297544" cy="1883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D697CA-6FD0-079B-A79E-FFADC52A747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9898118" y="713319"/>
            <a:ext cx="1691373" cy="1964206"/>
          </a:xfrm>
          <a:prstGeom prst="rect">
            <a:avLst/>
          </a:prstGeom>
          <a:effectLst>
            <a:outerShdw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21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F8C7D2-DF0B-76E7-DDC6-D2E2579F7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FBB53-F26F-C7FA-5A79-EB320FDE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Recycled water irrigation standards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769071D-F5F6-48D9-F25D-B260A867C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58376"/>
              </p:ext>
            </p:extLst>
          </p:nvPr>
        </p:nvGraphicFramePr>
        <p:xfrm>
          <a:off x="515938" y="1128589"/>
          <a:ext cx="8477006" cy="4120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240">
                  <a:extLst>
                    <a:ext uri="{9D8B030D-6E8A-4147-A177-3AD203B41FA5}">
                      <a16:colId xmlns:a16="http://schemas.microsoft.com/office/drawing/2014/main" val="2536465514"/>
                    </a:ext>
                  </a:extLst>
                </a:gridCol>
                <a:gridCol w="2461383">
                  <a:extLst>
                    <a:ext uri="{9D8B030D-6E8A-4147-A177-3AD203B41FA5}">
                      <a16:colId xmlns:a16="http://schemas.microsoft.com/office/drawing/2014/main" val="426238863"/>
                    </a:ext>
                  </a:extLst>
                </a:gridCol>
                <a:gridCol w="2461383">
                  <a:extLst>
                    <a:ext uri="{9D8B030D-6E8A-4147-A177-3AD203B41FA5}">
                      <a16:colId xmlns:a16="http://schemas.microsoft.com/office/drawing/2014/main" val="2979893747"/>
                    </a:ext>
                  </a:extLst>
                </a:gridCol>
              </a:tblGrid>
              <a:tr h="5774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Standards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CII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Standards</a:t>
                      </a:r>
                    </a:p>
                  </a:txBody>
                  <a:tcPr marL="82499" marR="82499" marT="41250" marB="41250"/>
                </a:tc>
                <a:extLst>
                  <a:ext uri="{0D108BD9-81ED-4DB2-BD59-A6C34878D82A}">
                    <a16:rowId xmlns:a16="http://schemas.microsoft.com/office/drawing/2014/main" val="57032181"/>
                  </a:ext>
                </a:extLst>
              </a:tr>
              <a:tr h="577493">
                <a:tc>
                  <a:txBody>
                    <a:bodyPr/>
                    <a:lstStyle/>
                    <a:p>
                      <a:r>
                        <a:rPr lang="en-US" sz="1600" dirty="0"/>
                        <a:t>Through June 2028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Equivalent to actual reported deliveries</a:t>
                      </a:r>
                    </a:p>
                  </a:txBody>
                  <a:tcPr marL="82499" marR="82499" marT="41250" marB="41250"/>
                </a:tc>
                <a:extLst>
                  <a:ext uri="{0D108BD9-81ED-4DB2-BD59-A6C34878D82A}">
                    <a16:rowId xmlns:a16="http://schemas.microsoft.com/office/drawing/2014/main" val="2647195195"/>
                  </a:ext>
                </a:extLst>
              </a:tr>
              <a:tr h="334579">
                <a:tc>
                  <a:txBody>
                    <a:bodyPr/>
                    <a:lstStyle/>
                    <a:p>
                      <a:r>
                        <a:rPr lang="en-US" sz="1600" dirty="0"/>
                        <a:t>July 2028- June 2030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 marL="82499" marR="82499" marT="41250" marB="41250"/>
                </a:tc>
                <a:extLst>
                  <a:ext uri="{0D108BD9-81ED-4DB2-BD59-A6C34878D82A}">
                    <a16:rowId xmlns:a16="http://schemas.microsoft.com/office/drawing/2014/main" val="4021631202"/>
                  </a:ext>
                </a:extLst>
              </a:tr>
              <a:tr h="334579">
                <a:tc>
                  <a:txBody>
                    <a:bodyPr/>
                    <a:lstStyle/>
                    <a:p>
                      <a:r>
                        <a:rPr lang="en-US" sz="1600" dirty="0"/>
                        <a:t>July 2030 – June 2035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0.63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0.63</a:t>
                      </a:r>
                    </a:p>
                  </a:txBody>
                  <a:tcPr marL="82499" marR="82499" marT="41250" marB="41250"/>
                </a:tc>
                <a:extLst>
                  <a:ext uri="{0D108BD9-81ED-4DB2-BD59-A6C34878D82A}">
                    <a16:rowId xmlns:a16="http://schemas.microsoft.com/office/drawing/2014/main" val="671299440"/>
                  </a:ext>
                </a:extLst>
              </a:tr>
              <a:tr h="334579">
                <a:tc>
                  <a:txBody>
                    <a:bodyPr/>
                    <a:lstStyle/>
                    <a:p>
                      <a:r>
                        <a:rPr lang="en-US" sz="1600" dirty="0"/>
                        <a:t>July 2035 on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0.45</a:t>
                      </a:r>
                    </a:p>
                  </a:txBody>
                  <a:tcPr marL="82499" marR="82499" marT="41250" marB="41250"/>
                </a:tc>
                <a:extLst>
                  <a:ext uri="{0D108BD9-81ED-4DB2-BD59-A6C34878D82A}">
                    <a16:rowId xmlns:a16="http://schemas.microsoft.com/office/drawing/2014/main" val="3702997618"/>
                  </a:ext>
                </a:extLst>
              </a:tr>
              <a:tr h="5774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Special Landscape Area (SLA)</a:t>
                      </a:r>
                      <a:br>
                        <a:rPr lang="en-US" sz="1600" dirty="0">
                          <a:solidFill>
                            <a:srgbClr val="7030A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Irrigated with Recycled Water</a:t>
                      </a:r>
                    </a:p>
                  </a:txBody>
                  <a:tcPr marL="82499" marR="82499" marT="41250" marB="4125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1.0</a:t>
                      </a:r>
                      <a:br>
                        <a:rPr lang="en-US" sz="1600" dirty="0">
                          <a:solidFill>
                            <a:srgbClr val="7030A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Reference to MWELO</a:t>
                      </a:r>
                    </a:p>
                  </a:txBody>
                  <a:tcPr marL="82499" marR="82499" marT="41250" marB="4125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1.0</a:t>
                      </a:r>
                      <a:br>
                        <a:rPr lang="en-US" dirty="0">
                          <a:solidFill>
                            <a:srgbClr val="7030A0"/>
                          </a:solidFill>
                        </a:rPr>
                      </a:b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Reference to MWELO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Variance for high TDS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45590"/>
                  </a:ext>
                </a:extLst>
              </a:tr>
              <a:tr h="47192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Variance for High TDS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2200" b="1" dirty="0">
                        <a:solidFill>
                          <a:srgbClr val="7030A0"/>
                        </a:solidFill>
                      </a:endParaRP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2200" b="1" dirty="0">
                        <a:solidFill>
                          <a:srgbClr val="7030A0"/>
                        </a:solidFill>
                      </a:endParaRPr>
                    </a:p>
                  </a:txBody>
                  <a:tcPr marL="82499" marR="82499" marT="41250" marB="41250"/>
                </a:tc>
                <a:extLst>
                  <a:ext uri="{0D108BD9-81ED-4DB2-BD59-A6C34878D82A}">
                    <a16:rowId xmlns:a16="http://schemas.microsoft.com/office/drawing/2014/main" val="4091013755"/>
                  </a:ext>
                </a:extLst>
              </a:tr>
              <a:tr h="577493">
                <a:tc>
                  <a:txBody>
                    <a:bodyPr/>
                    <a:lstStyle/>
                    <a:p>
                      <a:r>
                        <a:rPr lang="en-US" sz="1600" dirty="0"/>
                        <a:t>New Development (post-2018)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 marL="82499" marR="82499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0.45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Reference to MWELO</a:t>
                      </a:r>
                    </a:p>
                  </a:txBody>
                  <a:tcPr marL="82499" marR="82499" marT="41250" marB="41250"/>
                </a:tc>
                <a:extLst>
                  <a:ext uri="{0D108BD9-81ED-4DB2-BD59-A6C34878D82A}">
                    <a16:rowId xmlns:a16="http://schemas.microsoft.com/office/drawing/2014/main" val="2402972463"/>
                  </a:ext>
                </a:extLst>
              </a:tr>
              <a:tr h="334579">
                <a:tc>
                  <a:txBody>
                    <a:bodyPr/>
                    <a:lstStyle/>
                    <a:p>
                      <a:r>
                        <a:rPr lang="en-US" sz="1600" dirty="0"/>
                        <a:t>Precipitation Adjustment (Reduction)</a:t>
                      </a:r>
                    </a:p>
                  </a:txBody>
                  <a:tcPr marL="82499" marR="82499" marT="41250" marB="4125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Up to 25%</a:t>
                      </a:r>
                    </a:p>
                  </a:txBody>
                  <a:tcPr marL="82499" marR="82499" marT="41250" marB="4125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Up to 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861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F95276-EC6E-DD87-EB74-896509C4BAF2}"/>
              </a:ext>
            </a:extLst>
          </p:cNvPr>
          <p:cNvSpPr txBox="1"/>
          <p:nvPr/>
        </p:nvSpPr>
        <p:spPr>
          <a:xfrm>
            <a:off x="1466193" y="5378958"/>
            <a:ext cx="629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Proposed standards are factors to reduce amount of water relative to evapotranspiration (ET).  Well-irrigated cool-season turfgrass ranges from 0.8. to 1.0.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CE618D-5258-64BA-DC7C-9A98F37DBF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9859786" y="701841"/>
            <a:ext cx="1701254" cy="1975684"/>
          </a:xfrm>
          <a:prstGeom prst="rect">
            <a:avLst/>
          </a:prstGeom>
          <a:effectLst>
            <a:outerShdw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8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F72232-63E0-9370-82C3-00F971CB5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D37D7-50B1-D1D7-2D74-A4F57554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 on CII non-functional turf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5E552-F72E-3EE5-8C0C-82DABE33BA81}"/>
              </a:ext>
            </a:extLst>
          </p:cNvPr>
          <p:cNvSpPr txBox="1"/>
          <p:nvPr/>
        </p:nvSpPr>
        <p:spPr>
          <a:xfrm>
            <a:off x="515938" y="842774"/>
            <a:ext cx="8725191" cy="14255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169863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Suppliers shall ban irrigation of non-functional turf with </a:t>
            </a:r>
            <a:r>
              <a:rPr lang="en-US" sz="2200" b="1" dirty="0">
                <a:solidFill>
                  <a:schemeClr val="accent2"/>
                </a:solidFill>
              </a:rPr>
              <a:t>potable</a:t>
            </a:r>
            <a:r>
              <a:rPr lang="en-US" sz="2200" dirty="0"/>
              <a:t> water on all CII landscapes by July 1, 2025</a:t>
            </a:r>
          </a:p>
          <a:p>
            <a:pPr marL="285750" indent="-169863">
              <a:spcBef>
                <a:spcPts val="18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Sites irrigated with </a:t>
            </a:r>
            <a:r>
              <a:rPr lang="en-US" sz="2200" b="1" dirty="0">
                <a:solidFill>
                  <a:srgbClr val="7030A0"/>
                </a:solidFill>
              </a:rPr>
              <a:t>recycled water exempt from the ban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EFA78-5E02-68E4-AA65-E92D6327C3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9859786" y="701841"/>
            <a:ext cx="1701254" cy="1975684"/>
          </a:xfrm>
          <a:prstGeom prst="rect">
            <a:avLst/>
          </a:prstGeom>
          <a:effectLst>
            <a:outerShdw algn="ctr" rotWithShape="0">
              <a:srgbClr val="000000">
                <a:alpha val="67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A767C5-A00A-6448-342F-42308F6262D8}"/>
              </a:ext>
            </a:extLst>
          </p:cNvPr>
          <p:cNvGrpSpPr/>
          <p:nvPr/>
        </p:nvGrpSpPr>
        <p:grpSpPr>
          <a:xfrm>
            <a:off x="2970630" y="2325865"/>
            <a:ext cx="6325348" cy="3930161"/>
            <a:chOff x="6028815" y="1415562"/>
            <a:chExt cx="5848756" cy="3930161"/>
          </a:xfrm>
        </p:grpSpPr>
        <p:sp>
          <p:nvSpPr>
            <p:cNvPr id="10" name="grey box">
              <a:extLst>
                <a:ext uri="{FF2B5EF4-FFF2-40B4-BE49-F238E27FC236}">
                  <a16:creationId xmlns:a16="http://schemas.microsoft.com/office/drawing/2014/main" id="{DCCD832C-FA41-4FBC-91F4-5BB6D138308E}"/>
                </a:ext>
              </a:extLst>
            </p:cNvPr>
            <p:cNvSpPr/>
            <p:nvPr userDrawn="1"/>
          </p:nvSpPr>
          <p:spPr>
            <a:xfrm>
              <a:off x="6028815" y="1415562"/>
              <a:ext cx="5848756" cy="393016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ark blue accent box">
              <a:extLst>
                <a:ext uri="{FF2B5EF4-FFF2-40B4-BE49-F238E27FC236}">
                  <a16:creationId xmlns:a16="http://schemas.microsoft.com/office/drawing/2014/main" id="{F29A0DFB-739E-07D4-1634-FECCECB86796}"/>
                </a:ext>
              </a:extLst>
            </p:cNvPr>
            <p:cNvSpPr/>
            <p:nvPr userDrawn="1"/>
          </p:nvSpPr>
          <p:spPr>
            <a:xfrm>
              <a:off x="6151907" y="1909349"/>
              <a:ext cx="5603650" cy="287366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33989-5F3F-64D5-2386-DF4B97C6C6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53" b="2953"/>
          <a:stretch/>
        </p:blipFill>
        <p:spPr>
          <a:xfrm>
            <a:off x="3250629" y="2491013"/>
            <a:ext cx="5765350" cy="36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9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8504A4B-25EF-B381-A50C-7CA87A8107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7447" t="-3134" r="-10835" b="1282"/>
          <a:stretch/>
        </p:blipFill>
        <p:spPr>
          <a:xfrm>
            <a:off x="5730168" y="980223"/>
            <a:ext cx="4884848" cy="4884848"/>
          </a:xfrm>
          <a:solidFill>
            <a:schemeClr val="bg1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C94973-F25F-C0F0-F948-EF3A5EFB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6" y="3249167"/>
            <a:ext cx="4376945" cy="1162950"/>
          </a:xfrm>
        </p:spPr>
        <p:txBody>
          <a:bodyPr/>
          <a:lstStyle/>
          <a:p>
            <a:pPr algn="r"/>
            <a:r>
              <a:rPr lang="en-US" sz="4000" spc="50" dirty="0"/>
              <a:t>Variances</a:t>
            </a:r>
          </a:p>
        </p:txBody>
      </p:sp>
      <p:cxnSp>
        <p:nvCxnSpPr>
          <p:cNvPr id="8" name="seperator line">
            <a:extLst>
              <a:ext uri="{FF2B5EF4-FFF2-40B4-BE49-F238E27FC236}">
                <a16:creationId xmlns:a16="http://schemas.microsoft.com/office/drawing/2014/main" id="{B50D079A-083B-CBC9-F422-A49BB701F672}"/>
              </a:ext>
            </a:extLst>
          </p:cNvPr>
          <p:cNvCxnSpPr>
            <a:cxnSpLocks/>
          </p:cNvCxnSpPr>
          <p:nvPr/>
        </p:nvCxnSpPr>
        <p:spPr>
          <a:xfrm>
            <a:off x="609600" y="3794855"/>
            <a:ext cx="4234872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3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90E8A3-7EAC-2E91-054A-DC048D679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2011" b="40013"/>
          <a:stretch/>
        </p:blipFill>
        <p:spPr>
          <a:xfrm flipH="1">
            <a:off x="4419600" y="-1"/>
            <a:ext cx="77724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CE8D-D84C-AA72-F606-68195F95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179646"/>
            <a:ext cx="8860722" cy="5270014"/>
          </a:xfrm>
          <a:noFill/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/>
              <a:t>If sum of budget use is </a:t>
            </a:r>
            <a:r>
              <a:rPr lang="en-US" sz="2200" b="1" dirty="0"/>
              <a:t>5%</a:t>
            </a:r>
            <a:r>
              <a:rPr lang="en-US" sz="2200" dirty="0"/>
              <a:t> or more of water use objective</a:t>
            </a:r>
          </a:p>
          <a:p>
            <a:pPr lvl="1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/>
              <a:t>Special Landscape Variance (calculated annually)</a:t>
            </a:r>
          </a:p>
          <a:p>
            <a:pPr lvl="1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/>
              <a:t>Recycled water with TDS concentrations between 900 and 1,600 milligrams per liter (mg/L) or higher</a:t>
            </a:r>
            <a:br>
              <a:rPr lang="en-US" dirty="0"/>
            </a:b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2D1DF-372C-596A-309B-2EC913F1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for high </a:t>
            </a:r>
            <a:r>
              <a:rPr lang="en-US" dirty="0" err="1"/>
              <a:t>tds</a:t>
            </a:r>
            <a:r>
              <a:rPr lang="en-US" dirty="0"/>
              <a:t> – method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739BA-DCD5-C7D6-EC65-13C4A2589C4F}"/>
              </a:ext>
            </a:extLst>
          </p:cNvPr>
          <p:cNvSpPr txBox="1"/>
          <p:nvPr/>
        </p:nvSpPr>
        <p:spPr>
          <a:xfrm>
            <a:off x="602509" y="2979683"/>
            <a:ext cx="8389438" cy="2698671"/>
          </a:xfrm>
          <a:prstGeom prst="rect">
            <a:avLst/>
          </a:prstGeom>
          <a:solidFill>
            <a:srgbClr val="7030A0">
              <a:alpha val="15000"/>
            </a:srgbClr>
          </a:solidFill>
          <a:effectLst>
            <a:softEdge rad="127000"/>
          </a:effectLst>
        </p:spPr>
        <p:txBody>
          <a:bodyPr wrap="square" rtlCol="0" anchor="ctr">
            <a:noAutofit/>
          </a:bodyPr>
          <a:lstStyle/>
          <a:p>
            <a:pPr lvl="1" indent="-173038">
              <a:spcBef>
                <a:spcPts val="1200"/>
              </a:spcBef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dirty="0"/>
              <a:t>(Concentration of recycled water – 900) x 0.000371</a:t>
            </a:r>
          </a:p>
          <a:p>
            <a:pPr lvl="1" indent="-173038">
              <a:spcBef>
                <a:spcPts val="1200"/>
              </a:spcBef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dirty="0"/>
              <a:t>(1,600 – 900 mg/L) x 0.000371 = 0.26  TDS Variance Factor</a:t>
            </a:r>
          </a:p>
          <a:p>
            <a:pPr lvl="1" indent="-173038">
              <a:spcBef>
                <a:spcPts val="1200"/>
              </a:spcBef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dirty="0"/>
              <a:t>1,600+ mg/L = </a:t>
            </a:r>
            <a:r>
              <a:rPr lang="en-US" b="1" dirty="0"/>
              <a:t>0.26 maximum additional factor </a:t>
            </a:r>
            <a:r>
              <a:rPr lang="en-US" dirty="0"/>
              <a:t>added to 1.0 SLA factor</a:t>
            </a:r>
          </a:p>
          <a:p>
            <a:pPr lvl="1" indent="-173038">
              <a:spcBef>
                <a:spcPts val="1200"/>
              </a:spcBef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dirty="0"/>
              <a:t>Total Max. Variance  = 1.0 standard SLA factor + 0.26 TDS Variance </a:t>
            </a:r>
          </a:p>
          <a:p>
            <a:pPr lvl="1" indent="-173038">
              <a:spcBef>
                <a:spcPts val="1200"/>
              </a:spcBef>
              <a:buClr>
                <a:srgbClr val="6A357F"/>
              </a:buClr>
              <a:buFont typeface="Arial" panose="020B0604020202020204" pitchFamily="34" charset="0"/>
              <a:buChar char="•"/>
            </a:pPr>
            <a:r>
              <a:rPr lang="en-US" dirty="0"/>
              <a:t>Maximum landscape factor  = </a:t>
            </a:r>
            <a:r>
              <a:rPr lang="en-US" b="1" dirty="0"/>
              <a:t>1.26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56B4E-C136-D28A-7102-F5933E8DBA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9859786" y="701841"/>
            <a:ext cx="1701254" cy="1975684"/>
          </a:xfrm>
          <a:prstGeom prst="rect">
            <a:avLst/>
          </a:prstGeom>
          <a:effectLst>
            <a:outerShdw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4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080219.potx" id="{BD48DD20-03CC-4313-8D1E-B65EE2943E56}" vid="{412DE4E2-09C9-4156-BB36-2F1627331E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06922659AD84DB7329AB4803C2639" ma:contentTypeVersion="14" ma:contentTypeDescription="Create a new document." ma:contentTypeScope="" ma:versionID="4b4da2783e73c7ba26b995c15cfb1726">
  <xsd:schema xmlns:xsd="http://www.w3.org/2001/XMLSchema" xmlns:xs="http://www.w3.org/2001/XMLSchema" xmlns:p="http://schemas.microsoft.com/office/2006/metadata/properties" xmlns:ns3="12094dfa-1dc6-4d49-becf-e8f1476c9aea" xmlns:ns4="f7de7b79-f0de-41bf-ab53-3b7f71e994ee" targetNamespace="http://schemas.microsoft.com/office/2006/metadata/properties" ma:root="true" ma:fieldsID="87b0482c1146c89056bbc0958c128218" ns3:_="" ns4:_="">
    <xsd:import namespace="12094dfa-1dc6-4d49-becf-e8f1476c9aea"/>
    <xsd:import namespace="f7de7b79-f0de-41bf-ab53-3b7f71e994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94dfa-1dc6-4d49-becf-e8f1476c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e7b79-f0de-41bf-ab53-3b7f71e99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de7b79-f0de-41bf-ab53-3b7f71e994ee" xsi:nil="true"/>
  </documentManagement>
</p:properties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33F841-353B-42C6-943C-1E2ABBFB9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094dfa-1dc6-4d49-becf-e8f1476c9aea"/>
    <ds:schemaRef ds:uri="f7de7b79-f0de-41bf-ab53-3b7f71e99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f7de7b79-f0de-41bf-ab53-3b7f71e994ee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2094dfa-1dc6-4d49-becf-e8f1476c9ae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3556</TotalTime>
  <Words>1429</Words>
  <Application>Microsoft Macintosh PowerPoint</Application>
  <PresentationFormat>Widescreen</PresentationFormat>
  <Paragraphs>225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 MT Std Medium</vt:lpstr>
      <vt:lpstr>Arial</vt:lpstr>
      <vt:lpstr>Calibri</vt:lpstr>
      <vt:lpstr>Corbel</vt:lpstr>
      <vt:lpstr>Wingdings 2</vt:lpstr>
      <vt:lpstr>Office Theme</vt:lpstr>
      <vt:lpstr>Conservation as a Way of life In california  PROVISIONS FOR REUSE    WateReuse California Regulatory Forum September 21, 2023 </vt:lpstr>
      <vt:lpstr>Overview</vt:lpstr>
      <vt:lpstr>“Conservation as a way of life in California”</vt:lpstr>
      <vt:lpstr>Water use objective and reuse</vt:lpstr>
      <vt:lpstr>Residential indoor standards</vt:lpstr>
      <vt:lpstr>Recycled water irrigation standards</vt:lpstr>
      <vt:lpstr>Ban on CII non-functional turf</vt:lpstr>
      <vt:lpstr>Variances</vt:lpstr>
      <vt:lpstr>Variance for high tds – method 1</vt:lpstr>
      <vt:lpstr>Variance for high tds – method 2</vt:lpstr>
      <vt:lpstr>Impacts to wastewater</vt:lpstr>
      <vt:lpstr>special landscape area Measurements</vt:lpstr>
      <vt:lpstr>PowerPoint Presentation</vt:lpstr>
      <vt:lpstr>potable reuse bonus incentive</vt:lpstr>
      <vt:lpstr>What is the bonus incentive?</vt:lpstr>
      <vt:lpstr>Bonus incentive calculation – what applies?</vt:lpstr>
      <vt:lpstr>WUO potable applicable metered deliveries</vt:lpstr>
      <vt:lpstr>Determine volume of potable reuse</vt:lpstr>
      <vt:lpstr>Calculate Bonus incentive</vt:lpstr>
      <vt:lpstr>PowerPoint Presentation</vt:lpstr>
      <vt:lpstr>concerns to be addressed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Denhaan</dc:creator>
  <cp:lastModifiedBy>Jennifer West</cp:lastModifiedBy>
  <cp:revision>77</cp:revision>
  <cp:lastPrinted>2023-08-14T22:13:00Z</cp:lastPrinted>
  <dcterms:created xsi:type="dcterms:W3CDTF">2021-07-26T23:35:10Z</dcterms:created>
  <dcterms:modified xsi:type="dcterms:W3CDTF">2023-09-27T19:09:36Z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0x010100BA906922659AD84DB7329AB4803C2639</vt:lpwstr>
  </property>
</Properties>
</file>