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4" r:id="rId5"/>
    <p:sldId id="265" r:id="rId6"/>
  </p:sldIdLst>
  <p:sldSz cx="12188825" cy="6858000"/>
  <p:notesSz cx="6858000" cy="9144000"/>
  <p:defaultTextStyle>
    <a:defPPr>
      <a:defRPr lang="en-US"/>
    </a:defPPr>
    <a:lvl1pPr marL="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9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5C7"/>
    <a:srgbClr val="252A3F"/>
    <a:srgbClr val="EAF6F5"/>
    <a:srgbClr val="267385"/>
    <a:srgbClr val="48086F"/>
    <a:srgbClr val="0093D2"/>
    <a:srgbClr val="532E7A"/>
    <a:srgbClr val="4D2F88"/>
    <a:srgbClr val="50037F"/>
    <a:srgbClr val="5D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CDBBC5-9A02-410C-B16B-DE751B3AA7B9}" v="14" dt="2022-11-14T18:40:31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936" y="24"/>
      </p:cViewPr>
      <p:guideLst>
        <p:guide orient="horz" pos="2160"/>
        <p:guide pos="59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Glickstein" userId="72c54a6a-73d8-4b8d-a50e-749618335510" providerId="ADAL" clId="{3ECDBBC5-9A02-410C-B16B-DE751B3AA7B9}"/>
    <pc:docChg chg="undo custSel addSld delSld modSld">
      <pc:chgData name="Ben Glickstein" userId="72c54a6a-73d8-4b8d-a50e-749618335510" providerId="ADAL" clId="{3ECDBBC5-9A02-410C-B16B-DE751B3AA7B9}" dt="2022-11-14T18:53:08.858" v="193" actId="1076"/>
      <pc:docMkLst>
        <pc:docMk/>
      </pc:docMkLst>
      <pc:sldChg chg="modSp mod">
        <pc:chgData name="Ben Glickstein" userId="72c54a6a-73d8-4b8d-a50e-749618335510" providerId="ADAL" clId="{3ECDBBC5-9A02-410C-B16B-DE751B3AA7B9}" dt="2022-11-14T18:53:08.858" v="193" actId="1076"/>
        <pc:sldMkLst>
          <pc:docMk/>
          <pc:sldMk cId="2834023112" sldId="264"/>
        </pc:sldMkLst>
        <pc:spChg chg="mod">
          <ac:chgData name="Ben Glickstein" userId="72c54a6a-73d8-4b8d-a50e-749618335510" providerId="ADAL" clId="{3ECDBBC5-9A02-410C-B16B-DE751B3AA7B9}" dt="2022-11-14T18:53:08.858" v="193" actId="1076"/>
          <ac:spMkLst>
            <pc:docMk/>
            <pc:sldMk cId="2834023112" sldId="264"/>
            <ac:spMk id="7" creationId="{EFEE7E36-6C20-4FDC-8681-6BD621B8370B}"/>
          </ac:spMkLst>
        </pc:spChg>
        <pc:spChg chg="mod">
          <ac:chgData name="Ben Glickstein" userId="72c54a6a-73d8-4b8d-a50e-749618335510" providerId="ADAL" clId="{3ECDBBC5-9A02-410C-B16B-DE751B3AA7B9}" dt="2022-11-14T18:53:08.858" v="193" actId="1076"/>
          <ac:spMkLst>
            <pc:docMk/>
            <pc:sldMk cId="2834023112" sldId="264"/>
            <ac:spMk id="8" creationId="{EF7EC72E-85E5-4C3D-A0A0-FC8E2729F26F}"/>
          </ac:spMkLst>
        </pc:spChg>
        <pc:spChg chg="mod">
          <ac:chgData name="Ben Glickstein" userId="72c54a6a-73d8-4b8d-a50e-749618335510" providerId="ADAL" clId="{3ECDBBC5-9A02-410C-B16B-DE751B3AA7B9}" dt="2022-11-14T18:53:08.858" v="193" actId="1076"/>
          <ac:spMkLst>
            <pc:docMk/>
            <pc:sldMk cId="2834023112" sldId="264"/>
            <ac:spMk id="9" creationId="{EF2C7F8F-7A28-4682-94CF-E51DA82EDF61}"/>
          </ac:spMkLst>
        </pc:spChg>
        <pc:spChg chg="mod">
          <ac:chgData name="Ben Glickstein" userId="72c54a6a-73d8-4b8d-a50e-749618335510" providerId="ADAL" clId="{3ECDBBC5-9A02-410C-B16B-DE751B3AA7B9}" dt="2022-11-14T18:53:08.858" v="193" actId="1076"/>
          <ac:spMkLst>
            <pc:docMk/>
            <pc:sldMk cId="2834023112" sldId="264"/>
            <ac:spMk id="10" creationId="{ABCEDBBC-E4C5-4C53-BD82-1131A73A70A0}"/>
          </ac:spMkLst>
        </pc:spChg>
        <pc:spChg chg="mod">
          <ac:chgData name="Ben Glickstein" userId="72c54a6a-73d8-4b8d-a50e-749618335510" providerId="ADAL" clId="{3ECDBBC5-9A02-410C-B16B-DE751B3AA7B9}" dt="2022-11-14T18:53:08.858" v="193" actId="1076"/>
          <ac:spMkLst>
            <pc:docMk/>
            <pc:sldMk cId="2834023112" sldId="264"/>
            <ac:spMk id="11" creationId="{6231BD50-F9A9-4311-9CB1-DBB1BC8AA2D6}"/>
          </ac:spMkLst>
        </pc:spChg>
      </pc:sldChg>
      <pc:sldChg chg="add del">
        <pc:chgData name="Ben Glickstein" userId="72c54a6a-73d8-4b8d-a50e-749618335510" providerId="ADAL" clId="{3ECDBBC5-9A02-410C-B16B-DE751B3AA7B9}" dt="2022-11-14T18:38:44.315" v="57"/>
        <pc:sldMkLst>
          <pc:docMk/>
          <pc:sldMk cId="3220777353" sldId="26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34366-029D-7842-881C-7519D40E3075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9392E-7D7B-5D49-B0E5-F7E2E914C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972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DF853-6243-6242-B8BB-A733DC5A24A4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6E64D-985F-884A-9DF9-704243E5B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72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520245" cy="7094136"/>
          </a:xfrm>
          <a:prstGeom prst="rect">
            <a:avLst/>
          </a:prstGeom>
          <a:solidFill>
            <a:srgbClr val="EAF6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8086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2664" y="2813259"/>
            <a:ext cx="4841635" cy="2247900"/>
          </a:xfrm>
          <a:ln>
            <a:noFill/>
          </a:ln>
        </p:spPr>
        <p:txBody>
          <a:bodyPr lIns="0" tIns="0" rIns="0" bIns="0" anchor="b" anchorCtr="0">
            <a:normAutofit/>
          </a:bodyPr>
          <a:lstStyle>
            <a:lvl1pPr algn="l">
              <a:tabLst>
                <a:tab pos="338138" algn="l"/>
              </a:tabLst>
              <a:defRPr sz="3600" cap="all">
                <a:solidFill>
                  <a:srgbClr val="252A3F"/>
                </a:solidFill>
              </a:defRPr>
            </a:lvl1pPr>
          </a:lstStyle>
          <a:p>
            <a:r>
              <a:rPr lang="en-US" dirty="0"/>
              <a:t>INSERT PRESENTATION TITLE HERE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7064231" y="4163511"/>
            <a:ext cx="4841875" cy="609600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800" b="1" cap="all" baseline="0">
                <a:solidFill>
                  <a:srgbClr val="252A3F"/>
                </a:solidFill>
              </a:defRPr>
            </a:lvl1pPr>
          </a:lstStyle>
          <a:p>
            <a:pPr lvl="0"/>
            <a:r>
              <a:rPr lang="en-US" dirty="0"/>
              <a:t>Insert Presenter Name</a:t>
            </a:r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7064231" y="5674811"/>
            <a:ext cx="4841875" cy="54537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 cap="all" baseline="0">
                <a:solidFill>
                  <a:srgbClr val="252A3F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602901" y="5188159"/>
            <a:ext cx="4841875" cy="1041400"/>
          </a:xfrm>
          <a:ln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200" b="1" cap="all" baseline="0">
                <a:solidFill>
                  <a:srgbClr val="252A3F"/>
                </a:solidFill>
              </a:defRPr>
            </a:lvl1pPr>
          </a:lstStyle>
          <a:p>
            <a:pPr marL="0" marR="0" lvl="0" indent="0" algn="l" defTabSz="60949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3D2"/>
              </a:buClr>
              <a:buSzTx/>
              <a:buFont typeface="Arial"/>
              <a:buNone/>
              <a:tabLst/>
              <a:defRPr/>
            </a:pPr>
            <a:r>
              <a:rPr lang="en-US" dirty="0"/>
              <a:t>Insert PRESENTATION SUBTITLE HERE</a:t>
            </a:r>
          </a:p>
          <a:p>
            <a:pPr lvl="0"/>
            <a:endParaRPr lang="en-US" dirty="0"/>
          </a:p>
        </p:txBody>
      </p:sp>
      <p:sp>
        <p:nvSpPr>
          <p:cNvPr id="15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7064231" y="4823911"/>
            <a:ext cx="4841875" cy="596900"/>
          </a:xfrm>
        </p:spPr>
        <p:txBody>
          <a:bodyPr lIns="0" tIns="0" rIns="0" bIns="0" anchor="t">
            <a:normAutofit/>
          </a:bodyPr>
          <a:lstStyle>
            <a:lvl1pPr marL="0" marR="0" indent="0" algn="l" defTabSz="60949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800" b="1" cap="all" baseline="0">
                <a:solidFill>
                  <a:srgbClr val="252A3F"/>
                </a:solidFill>
              </a:defRPr>
            </a:lvl1pPr>
          </a:lstStyle>
          <a:p>
            <a:pPr lvl="0"/>
            <a:r>
              <a:rPr lang="en-US" dirty="0"/>
              <a:t>Insert Affiliation</a:t>
            </a:r>
          </a:p>
          <a:p>
            <a:pPr marL="0" marR="0" lvl="0" indent="0" algn="l" defTabSz="60949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596B3603-F0FF-45FF-A626-5C73A71EAF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3124"/>
            <a:ext cx="12520246" cy="2213175"/>
          </a:xfrm>
          <a:prstGeom prst="rect">
            <a:avLst/>
          </a:prstGeom>
        </p:spPr>
      </p:pic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2660B6FE-92F0-43BD-8A69-F7BF905206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6036" t="89167"/>
          <a:stretch/>
        </p:blipFill>
        <p:spPr>
          <a:xfrm>
            <a:off x="0" y="6548759"/>
            <a:ext cx="12520246" cy="54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7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442" y="1600201"/>
            <a:ext cx="9027936" cy="4525963"/>
          </a:xfrm>
        </p:spPr>
        <p:txBody>
          <a:bodyPr/>
          <a:lstStyle>
            <a:lvl1pPr>
              <a:buClr>
                <a:srgbClr val="0093D2"/>
              </a:buClr>
              <a:defRPr/>
            </a:lvl1pPr>
            <a:lvl2pPr>
              <a:buClr>
                <a:srgbClr val="0093D2"/>
              </a:buClr>
              <a:defRPr/>
            </a:lvl2pPr>
            <a:lvl3pPr>
              <a:buClr>
                <a:srgbClr val="0093D2"/>
              </a:buClr>
              <a:defRPr/>
            </a:lvl3pPr>
            <a:lvl4pPr>
              <a:buClr>
                <a:srgbClr val="0093D2"/>
              </a:buClr>
              <a:defRPr/>
            </a:lvl4pPr>
            <a:lvl5pPr>
              <a:buClr>
                <a:srgbClr val="0093D2"/>
              </a:buClr>
              <a:defRPr/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5C03C-279D-1145-AE8B-F529976953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6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441" y="274639"/>
            <a:ext cx="9088120" cy="1143000"/>
          </a:xfrm>
        </p:spPr>
        <p:txBody>
          <a:bodyPr/>
          <a:lstStyle>
            <a:lvl1pPr>
              <a:defRPr>
                <a:solidFill>
                  <a:srgbClr val="252A3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441" y="1570039"/>
            <a:ext cx="438912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08441" y="1570039"/>
            <a:ext cx="4389120" cy="3394075"/>
          </a:xfrm>
        </p:spPr>
        <p:txBody>
          <a:bodyPr/>
          <a:lstStyle>
            <a:lvl1pPr>
              <a:defRPr sz="28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5C03C-279D-1145-AE8B-F529976953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4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441" y="274639"/>
            <a:ext cx="10969943" cy="1143000"/>
          </a:xfrm>
        </p:spPr>
        <p:txBody>
          <a:bodyPr/>
          <a:lstStyle>
            <a:lvl1pPr>
              <a:defRPr>
                <a:solidFill>
                  <a:srgbClr val="252A3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441" y="1560513"/>
            <a:ext cx="4370832" cy="639763"/>
          </a:xfrm>
        </p:spPr>
        <p:txBody>
          <a:bodyPr anchor="b"/>
          <a:lstStyle>
            <a:lvl1pPr marL="0" indent="0">
              <a:buNone/>
              <a:defRPr sz="3200" b="1">
                <a:solidFill>
                  <a:srgbClr val="4C95C7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441" y="2200275"/>
            <a:ext cx="4370832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302597" y="1560514"/>
            <a:ext cx="4389120" cy="639763"/>
          </a:xfrm>
        </p:spPr>
        <p:txBody>
          <a:bodyPr anchor="b"/>
          <a:lstStyle>
            <a:lvl1pPr marL="0" indent="0">
              <a:buNone/>
              <a:defRPr sz="3200" b="1">
                <a:solidFill>
                  <a:srgbClr val="4C95C7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302597" y="2200276"/>
            <a:ext cx="4389120" cy="3951288"/>
          </a:xfrm>
        </p:spPr>
        <p:txBody>
          <a:bodyPr/>
          <a:lstStyle>
            <a:lvl1pPr>
              <a:buClr>
                <a:srgbClr val="0093D2"/>
              </a:buClr>
              <a:defRPr sz="2800"/>
            </a:lvl1pPr>
            <a:lvl2pPr>
              <a:buClr>
                <a:srgbClr val="0093D2"/>
              </a:buClr>
              <a:defRPr sz="2400"/>
            </a:lvl2pPr>
            <a:lvl3pPr>
              <a:buClr>
                <a:srgbClr val="0093D2"/>
              </a:buClr>
              <a:defRPr sz="2000"/>
            </a:lvl3pPr>
            <a:lvl4pPr>
              <a:buClr>
                <a:srgbClr val="0093D2"/>
              </a:buClr>
              <a:defRPr sz="1600"/>
            </a:lvl4pPr>
            <a:lvl5pPr>
              <a:buClr>
                <a:srgbClr val="0093D2"/>
              </a:buCl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5C03C-279D-1145-AE8B-F529976953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2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443" y="482600"/>
            <a:ext cx="4010039" cy="1790700"/>
          </a:xfrm>
        </p:spPr>
        <p:txBody>
          <a:bodyPr anchor="t">
            <a:noAutofit/>
          </a:bodyPr>
          <a:lstStyle>
            <a:lvl1pPr algn="l">
              <a:defRPr sz="4000" b="0">
                <a:solidFill>
                  <a:srgbClr val="252A3F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5492" y="482600"/>
            <a:ext cx="4899208" cy="56435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443" y="2451100"/>
            <a:ext cx="4010039" cy="3675065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5C03C-279D-1145-AE8B-F529976953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1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0295" y="4800600"/>
            <a:ext cx="7313295" cy="566739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02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8302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5C03C-279D-1145-AE8B-F529976953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6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5C71D025-9231-4C82-9D2C-15622B6F36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57199" t="90516" r="1"/>
          <a:stretch/>
        </p:blipFill>
        <p:spPr>
          <a:xfrm>
            <a:off x="0" y="6407152"/>
            <a:ext cx="12188824" cy="47744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8902859" cy="1143000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8902859" cy="452596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87691" y="6435726"/>
            <a:ext cx="284405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609493" rtl="0" eaLnBrk="1" latinLnBrk="0" hangingPunct="1">
              <a:defRPr sz="1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09493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609493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2023 WATEREUSE SYMPOSIUM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6013" y="6407152"/>
            <a:ext cx="2843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7D05C03C-279D-1145-AE8B-F529976953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6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6" r:id="rId5"/>
    <p:sldLayoutId id="2147483657" r:id="rId6"/>
  </p:sldLayoutIdLst>
  <p:hf hdr="0" ftr="0" dt="0"/>
  <p:txStyles>
    <p:titleStyle>
      <a:lvl1pPr algn="l" defTabSz="609493" rtl="0" eaLnBrk="1" latinLnBrk="0" hangingPunct="1">
        <a:spcBef>
          <a:spcPct val="0"/>
        </a:spcBef>
        <a:buNone/>
        <a:defRPr sz="4000" kern="1200">
          <a:solidFill>
            <a:srgbClr val="252A3F"/>
          </a:solidFill>
          <a:latin typeface="Calibri"/>
          <a:ea typeface="+mj-ea"/>
          <a:cs typeface="Calibri"/>
        </a:defRPr>
      </a:lvl1pPr>
    </p:titleStyle>
    <p:bodyStyle>
      <a:lvl1pPr marL="457120" indent="-457120" algn="l" defTabSz="609493" rtl="0" eaLnBrk="1" latinLnBrk="0" hangingPunct="1">
        <a:spcBef>
          <a:spcPct val="20000"/>
        </a:spcBef>
        <a:buClr>
          <a:srgbClr val="0093D2"/>
        </a:buClr>
        <a:buFont typeface="Arial"/>
        <a:buChar char="•"/>
        <a:defRPr sz="2800" kern="1200">
          <a:solidFill>
            <a:srgbClr val="267385"/>
          </a:solidFill>
          <a:latin typeface="Calibri"/>
          <a:ea typeface="+mn-ea"/>
          <a:cs typeface="Calibri"/>
        </a:defRPr>
      </a:lvl1pPr>
      <a:lvl2pPr marL="990427" indent="-380933" algn="l" defTabSz="609493" rtl="0" eaLnBrk="1" latinLnBrk="0" hangingPunct="1">
        <a:spcBef>
          <a:spcPct val="20000"/>
        </a:spcBef>
        <a:buClr>
          <a:srgbClr val="0093D2"/>
        </a:buClr>
        <a:buFont typeface="Arial"/>
        <a:buChar char="•"/>
        <a:defRPr sz="2400" kern="1200">
          <a:solidFill>
            <a:srgbClr val="000000"/>
          </a:solidFill>
          <a:latin typeface="Calibri"/>
          <a:ea typeface="+mn-ea"/>
          <a:cs typeface="Calibri"/>
        </a:defRPr>
      </a:lvl2pPr>
      <a:lvl3pPr marL="1599920" indent="-380933" algn="l" defTabSz="609493" rtl="0" eaLnBrk="1" latinLnBrk="0" hangingPunct="1">
        <a:spcBef>
          <a:spcPct val="20000"/>
        </a:spcBef>
        <a:buClr>
          <a:srgbClr val="0093D2"/>
        </a:buClr>
        <a:buFont typeface="Arial"/>
        <a:buChar char="•"/>
        <a:defRPr sz="2000" kern="1200">
          <a:solidFill>
            <a:srgbClr val="000000"/>
          </a:solidFill>
          <a:latin typeface="Calibri"/>
          <a:ea typeface="+mn-ea"/>
          <a:cs typeface="Calibri"/>
        </a:defRPr>
      </a:lvl3pPr>
      <a:lvl4pPr marL="2209413" indent="-380933" algn="l" defTabSz="609493" rtl="0" eaLnBrk="1" latinLnBrk="0" hangingPunct="1">
        <a:spcBef>
          <a:spcPct val="20000"/>
        </a:spcBef>
        <a:buClr>
          <a:srgbClr val="0093D2"/>
        </a:buClr>
        <a:buFont typeface="Arial"/>
        <a:buChar char="•"/>
        <a:defRPr sz="1600" kern="1200">
          <a:solidFill>
            <a:srgbClr val="000000"/>
          </a:solidFill>
          <a:latin typeface="Calibri"/>
          <a:ea typeface="+mn-ea"/>
          <a:cs typeface="Calibri"/>
        </a:defRPr>
      </a:lvl4pPr>
      <a:lvl5pPr marL="2818907" indent="-380933" algn="l" defTabSz="609493" rtl="0" eaLnBrk="1" latinLnBrk="0" hangingPunct="1">
        <a:spcBef>
          <a:spcPct val="20000"/>
        </a:spcBef>
        <a:buClr>
          <a:srgbClr val="0093D2"/>
        </a:buClr>
        <a:buFont typeface="Arial"/>
        <a:buChar char="•"/>
        <a:defRPr sz="1600" kern="1200">
          <a:solidFill>
            <a:srgbClr val="000000"/>
          </a:solidFill>
          <a:latin typeface="Calibri"/>
          <a:ea typeface="+mn-ea"/>
          <a:cs typeface="Calibri"/>
        </a:defRPr>
      </a:lvl5pPr>
      <a:lvl6pPr marL="335221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FEE7E36-6C20-4FDC-8681-6BD621B83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2664" y="2686259"/>
            <a:ext cx="4841635" cy="2247900"/>
          </a:xfrm>
        </p:spPr>
        <p:txBody>
          <a:bodyPr/>
          <a:lstStyle/>
          <a:p>
            <a:r>
              <a:rPr lang="en-US" cap="none" dirty="0"/>
              <a:t>Insert Presentation Title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7EC72E-85E5-4C3D-A0A0-FC8E2729F2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64231" y="4036511"/>
            <a:ext cx="4841875" cy="609600"/>
          </a:xfrm>
        </p:spPr>
        <p:txBody>
          <a:bodyPr/>
          <a:lstStyle/>
          <a:p>
            <a:endParaRPr lang="en-US" cap="non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F2C7F8F-7A28-4682-94CF-E51DA82EDF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64231" y="5547811"/>
            <a:ext cx="4841875" cy="545378"/>
          </a:xfrm>
        </p:spPr>
        <p:txBody>
          <a:bodyPr/>
          <a:lstStyle/>
          <a:p>
            <a:endParaRPr lang="en-US" cap="non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CEDBBC-E4C5-4C53-BD82-1131A73A70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2901" y="5061159"/>
            <a:ext cx="4841875" cy="1041400"/>
          </a:xfrm>
        </p:spPr>
        <p:txBody>
          <a:bodyPr/>
          <a:lstStyle/>
          <a:p>
            <a:r>
              <a:rPr lang="en-US" b="0" cap="none" dirty="0">
                <a:solidFill>
                  <a:srgbClr val="4C95C7"/>
                </a:solidFill>
              </a:rPr>
              <a:t>Insert Presentation Subtitle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231BD50-F9A9-4311-9CB1-DBB1BC8AA2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64231" y="4696911"/>
            <a:ext cx="4841875" cy="596900"/>
          </a:xfrm>
        </p:spPr>
        <p:txBody>
          <a:bodyPr/>
          <a:lstStyle/>
          <a:p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83402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5C03C-279D-1145-AE8B-F529976953C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771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WateReuse PPT Template Palette">
      <a:dk1>
        <a:srgbClr val="1C1148"/>
      </a:dk1>
      <a:lt1>
        <a:sysClr val="window" lastClr="FFFFFF"/>
      </a:lt1>
      <a:dk2>
        <a:srgbClr val="174672"/>
      </a:dk2>
      <a:lt2>
        <a:srgbClr val="FFFFFF"/>
      </a:lt2>
      <a:accent1>
        <a:srgbClr val="0D88C8"/>
      </a:accent1>
      <a:accent2>
        <a:srgbClr val="1C5982"/>
      </a:accent2>
      <a:accent3>
        <a:srgbClr val="1C1148"/>
      </a:accent3>
      <a:accent4>
        <a:srgbClr val="939598"/>
      </a:accent4>
      <a:accent5>
        <a:srgbClr val="16A7D3"/>
      </a:accent5>
      <a:accent6>
        <a:srgbClr val="5C068C"/>
      </a:accent6>
      <a:hlink>
        <a:srgbClr val="1996C9"/>
      </a:hlink>
      <a:folHlink>
        <a:srgbClr val="80838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7729171DE6B740AC3FF3EA1BE0D433" ma:contentTypeVersion="18" ma:contentTypeDescription="Create a new document." ma:contentTypeScope="" ma:versionID="5384b0213752b6799248e39db29e4af4">
  <xsd:schema xmlns:xsd="http://www.w3.org/2001/XMLSchema" xmlns:xs="http://www.w3.org/2001/XMLSchema" xmlns:p="http://schemas.microsoft.com/office/2006/metadata/properties" xmlns:ns2="50f4e104-2196-47dd-b11e-1bc744a159fd" xmlns:ns3="6caae9b6-a408-45d8-ad11-58c78e548533" targetNamespace="http://schemas.microsoft.com/office/2006/metadata/properties" ma:root="true" ma:fieldsID="d8471df7edf357105c0a9fe863f1e927" ns2:_="" ns3:_="">
    <xsd:import namespace="50f4e104-2196-47dd-b11e-1bc744a159fd"/>
    <xsd:import namespace="6caae9b6-a408-45d8-ad11-58c78e5485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4e104-2196-47dd-b11e-1bc744a159f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6f6d8d35-79d4-4c37-ae8b-c817a66f7029}" ma:internalName="TaxCatchAll" ma:showField="CatchAllData" ma:web="50f4e104-2196-47dd-b11e-1bc744a159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aae9b6-a408-45d8-ad11-58c78e5485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3d13a359-8394-426c-97f7-fa19f783a8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aae9b6-a408-45d8-ad11-58c78e548533">
      <Terms xmlns="http://schemas.microsoft.com/office/infopath/2007/PartnerControls"/>
    </lcf76f155ced4ddcb4097134ff3c332f>
    <TaxCatchAll xmlns="50f4e104-2196-47dd-b11e-1bc744a159f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9BCE68-C591-46B4-8512-DF1241176E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f4e104-2196-47dd-b11e-1bc744a159fd"/>
    <ds:schemaRef ds:uri="6caae9b6-a408-45d8-ad11-58c78e5485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5424F4-467B-4F17-8524-9F060EFB7D97}">
  <ds:schemaRefs>
    <ds:schemaRef ds:uri="http://schemas.microsoft.com/office/2006/metadata/properties"/>
    <ds:schemaRef ds:uri="http://schemas.microsoft.com/office/infopath/2007/PartnerControls"/>
    <ds:schemaRef ds:uri="6caae9b6-a408-45d8-ad11-58c78e548533"/>
    <ds:schemaRef ds:uri="50f4e104-2196-47dd-b11e-1bc744a159fd"/>
  </ds:schemaRefs>
</ds:datastoreItem>
</file>

<file path=customXml/itemProps3.xml><?xml version="1.0" encoding="utf-8"?>
<ds:datastoreItem xmlns:ds="http://schemas.openxmlformats.org/officeDocument/2006/customXml" ds:itemID="{0754C131-E49E-4386-ADE6-2E9BD6AD4F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2031</TotalTime>
  <Words>9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Theme</vt:lpstr>
      <vt:lpstr>Insert Presentation Title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Costello</dc:creator>
  <cp:lastModifiedBy>Ben Glickstein</cp:lastModifiedBy>
  <cp:revision>55</cp:revision>
  <dcterms:created xsi:type="dcterms:W3CDTF">2021-10-25T15:33:26Z</dcterms:created>
  <dcterms:modified xsi:type="dcterms:W3CDTF">2022-11-14T18:53:13Z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0x010100D87729171DE6B740AC3FF3EA1BE0D433</vt:lpwstr>
  </property>
  <property fmtid="{D5CDD505-2E9C-101B-9397-08002B2CF9AE}" pid="3" name="MediaServiceImageTags">
    <vt:lpwstr/>
  </property>
</Properties>
</file>